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3.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4.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5.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6.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7.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8.xml" ContentType="application/vnd.openxmlformats-officedocument.theme+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theme/theme9.xml" ContentType="application/vnd.openxmlformats-officedocument.theme+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 id="2147483730" r:id="rId3"/>
    <p:sldMasterId id="2147483765" r:id="rId4"/>
    <p:sldMasterId id="2147483800" r:id="rId5"/>
    <p:sldMasterId id="2147483835" r:id="rId6"/>
    <p:sldMasterId id="2147483870" r:id="rId7"/>
    <p:sldMasterId id="2147483905" r:id="rId8"/>
    <p:sldMasterId id="2147483940" r:id="rId9"/>
    <p:sldMasterId id="2147483975" r:id="rId10"/>
  </p:sldMasterIdLst>
  <p:notesMasterIdLst>
    <p:notesMasterId r:id="rId21"/>
  </p:notesMasterIdLst>
  <p:sldIdLst>
    <p:sldId id="274" r:id="rId11"/>
    <p:sldId id="271" r:id="rId12"/>
    <p:sldId id="269" r:id="rId13"/>
    <p:sldId id="257" r:id="rId14"/>
    <p:sldId id="259" r:id="rId15"/>
    <p:sldId id="261" r:id="rId16"/>
    <p:sldId id="263" r:id="rId17"/>
    <p:sldId id="265" r:id="rId18"/>
    <p:sldId id="267" r:id="rId19"/>
    <p:sldId id="273"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D4B924-1476-4BA6-A4A4-34680ADA2A45}" type="datetimeFigureOut">
              <a:rPr lang="fr-FR" smtClean="0"/>
              <a:t>15/04/2016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E9151B-AEF5-4D23-8812-74B8DFC2C2D8}" type="slidenum">
              <a:rPr lang="fr-FR" smtClean="0"/>
              <a:t>‹N°›</a:t>
            </a:fld>
            <a:endParaRPr lang="fr-FR"/>
          </a:p>
        </p:txBody>
      </p:sp>
    </p:spTree>
    <p:extLst>
      <p:ext uri="{BB962C8B-B14F-4D97-AF65-F5344CB8AC3E}">
        <p14:creationId xmlns:p14="http://schemas.microsoft.com/office/powerpoint/2010/main" val="1772408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DB13C25-2B24-4A45-A3FB-57492EF38DFC}" type="slidenum">
              <a:rPr lang="fr-FR" smtClean="0">
                <a:solidFill>
                  <a:prstClr val="black"/>
                </a:solidFill>
              </a:rPr>
              <a:pPr/>
              <a:t>1</a:t>
            </a:fld>
            <a:endParaRPr lang="fr-FR" dirty="0">
              <a:solidFill>
                <a:prstClr val="black"/>
              </a:solidFill>
            </a:endParaRPr>
          </a:p>
        </p:txBody>
      </p:sp>
    </p:spTree>
    <p:extLst>
      <p:ext uri="{BB962C8B-B14F-4D97-AF65-F5344CB8AC3E}">
        <p14:creationId xmlns:p14="http://schemas.microsoft.com/office/powerpoint/2010/main" val="3310633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349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fr-FR">
              <a:latin typeface="Calibri" charset="0"/>
            </a:endParaRPr>
          </a:p>
        </p:txBody>
      </p:sp>
      <p:sp>
        <p:nvSpPr>
          <p:cNvPr id="6349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Verdana" charset="0"/>
                <a:ea typeface="ＭＳ Ｐゴシック" charset="0"/>
                <a:cs typeface="ＭＳ Ｐゴシック" charset="0"/>
              </a:defRPr>
            </a:lvl1pPr>
            <a:lvl2pPr marL="738344" indent="-283978" eaLnBrk="0" hangingPunct="0">
              <a:defRPr sz="2400">
                <a:solidFill>
                  <a:srgbClr val="000000"/>
                </a:solidFill>
                <a:latin typeface="Verdana" charset="0"/>
                <a:ea typeface="ＭＳ Ｐゴシック" charset="0"/>
              </a:defRPr>
            </a:lvl2pPr>
            <a:lvl3pPr marL="1135913" indent="-227183" eaLnBrk="0" hangingPunct="0">
              <a:defRPr sz="2400">
                <a:solidFill>
                  <a:srgbClr val="000000"/>
                </a:solidFill>
                <a:latin typeface="Verdana" charset="0"/>
                <a:ea typeface="ＭＳ Ｐゴシック" charset="0"/>
              </a:defRPr>
            </a:lvl3pPr>
            <a:lvl4pPr marL="1590279" indent="-227183" eaLnBrk="0" hangingPunct="0">
              <a:defRPr sz="2400">
                <a:solidFill>
                  <a:srgbClr val="000000"/>
                </a:solidFill>
                <a:latin typeface="Verdana" charset="0"/>
                <a:ea typeface="ＭＳ Ｐゴシック" charset="0"/>
              </a:defRPr>
            </a:lvl4pPr>
            <a:lvl5pPr marL="2044644" indent="-227183" eaLnBrk="0" hangingPunct="0">
              <a:defRPr sz="2400">
                <a:solidFill>
                  <a:srgbClr val="000000"/>
                </a:solidFill>
                <a:latin typeface="Verdana" charset="0"/>
                <a:ea typeface="ＭＳ Ｐゴシック" charset="0"/>
              </a:defRPr>
            </a:lvl5pPr>
            <a:lvl6pPr marL="2499009" indent="-227183" eaLnBrk="0" fontAlgn="base" hangingPunct="0">
              <a:spcBef>
                <a:spcPct val="0"/>
              </a:spcBef>
              <a:spcAft>
                <a:spcPct val="0"/>
              </a:spcAft>
              <a:defRPr sz="2400">
                <a:solidFill>
                  <a:srgbClr val="000000"/>
                </a:solidFill>
                <a:latin typeface="Verdana" charset="0"/>
                <a:ea typeface="ＭＳ Ｐゴシック" charset="0"/>
              </a:defRPr>
            </a:lvl6pPr>
            <a:lvl7pPr marL="2953375" indent="-227183" eaLnBrk="0" fontAlgn="base" hangingPunct="0">
              <a:spcBef>
                <a:spcPct val="0"/>
              </a:spcBef>
              <a:spcAft>
                <a:spcPct val="0"/>
              </a:spcAft>
              <a:defRPr sz="2400">
                <a:solidFill>
                  <a:srgbClr val="000000"/>
                </a:solidFill>
                <a:latin typeface="Verdana" charset="0"/>
                <a:ea typeface="ＭＳ Ｐゴシック" charset="0"/>
              </a:defRPr>
            </a:lvl7pPr>
            <a:lvl8pPr marL="3407740" indent="-227183" eaLnBrk="0" fontAlgn="base" hangingPunct="0">
              <a:spcBef>
                <a:spcPct val="0"/>
              </a:spcBef>
              <a:spcAft>
                <a:spcPct val="0"/>
              </a:spcAft>
              <a:defRPr sz="2400">
                <a:solidFill>
                  <a:srgbClr val="000000"/>
                </a:solidFill>
                <a:latin typeface="Verdana" charset="0"/>
                <a:ea typeface="ＭＳ Ｐゴシック" charset="0"/>
              </a:defRPr>
            </a:lvl8pPr>
            <a:lvl9pPr marL="3862106" indent="-227183" eaLnBrk="0" fontAlgn="base" hangingPunct="0">
              <a:spcBef>
                <a:spcPct val="0"/>
              </a:spcBef>
              <a:spcAft>
                <a:spcPct val="0"/>
              </a:spcAft>
              <a:defRPr sz="2400">
                <a:solidFill>
                  <a:srgbClr val="000000"/>
                </a:solidFill>
                <a:latin typeface="Verdana" charset="0"/>
                <a:ea typeface="ＭＳ Ｐゴシック" charset="0"/>
              </a:defRPr>
            </a:lvl9pPr>
          </a:lstStyle>
          <a:p>
            <a:pPr eaLnBrk="1" hangingPunct="1"/>
            <a:fld id="{91C552DF-BFC2-1649-B0A3-B1A0E6F8A7C4}" type="slidenum">
              <a:rPr lang="fr-FR" sz="1200"/>
              <a:pPr eaLnBrk="1" hangingPunct="1"/>
              <a:t>4</a:t>
            </a:fld>
            <a:endParaRPr lang="fr-FR" sz="1200"/>
          </a:p>
        </p:txBody>
      </p:sp>
    </p:spTree>
    <p:extLst>
      <p:ext uri="{BB962C8B-B14F-4D97-AF65-F5344CB8AC3E}">
        <p14:creationId xmlns:p14="http://schemas.microsoft.com/office/powerpoint/2010/main" val="1656379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fr-FR">
              <a:latin typeface="Calibri" charset="0"/>
            </a:endParaRPr>
          </a:p>
        </p:txBody>
      </p:sp>
      <p:sp>
        <p:nvSpPr>
          <p:cNvPr id="6553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Verdana" charset="0"/>
                <a:ea typeface="ＭＳ Ｐゴシック" charset="0"/>
                <a:cs typeface="ＭＳ Ｐゴシック" charset="0"/>
              </a:defRPr>
            </a:lvl1pPr>
            <a:lvl2pPr marL="738344" indent="-283978" eaLnBrk="0" hangingPunct="0">
              <a:defRPr sz="2400">
                <a:solidFill>
                  <a:srgbClr val="000000"/>
                </a:solidFill>
                <a:latin typeface="Verdana" charset="0"/>
                <a:ea typeface="ＭＳ Ｐゴシック" charset="0"/>
              </a:defRPr>
            </a:lvl2pPr>
            <a:lvl3pPr marL="1135913" indent="-227183" eaLnBrk="0" hangingPunct="0">
              <a:defRPr sz="2400">
                <a:solidFill>
                  <a:srgbClr val="000000"/>
                </a:solidFill>
                <a:latin typeface="Verdana" charset="0"/>
                <a:ea typeface="ＭＳ Ｐゴシック" charset="0"/>
              </a:defRPr>
            </a:lvl3pPr>
            <a:lvl4pPr marL="1590279" indent="-227183" eaLnBrk="0" hangingPunct="0">
              <a:defRPr sz="2400">
                <a:solidFill>
                  <a:srgbClr val="000000"/>
                </a:solidFill>
                <a:latin typeface="Verdana" charset="0"/>
                <a:ea typeface="ＭＳ Ｐゴシック" charset="0"/>
              </a:defRPr>
            </a:lvl4pPr>
            <a:lvl5pPr marL="2044644" indent="-227183" eaLnBrk="0" hangingPunct="0">
              <a:defRPr sz="2400">
                <a:solidFill>
                  <a:srgbClr val="000000"/>
                </a:solidFill>
                <a:latin typeface="Verdana" charset="0"/>
                <a:ea typeface="ＭＳ Ｐゴシック" charset="0"/>
              </a:defRPr>
            </a:lvl5pPr>
            <a:lvl6pPr marL="2499009" indent="-227183" eaLnBrk="0" fontAlgn="base" hangingPunct="0">
              <a:spcBef>
                <a:spcPct val="0"/>
              </a:spcBef>
              <a:spcAft>
                <a:spcPct val="0"/>
              </a:spcAft>
              <a:defRPr sz="2400">
                <a:solidFill>
                  <a:srgbClr val="000000"/>
                </a:solidFill>
                <a:latin typeface="Verdana" charset="0"/>
                <a:ea typeface="ＭＳ Ｐゴシック" charset="0"/>
              </a:defRPr>
            </a:lvl6pPr>
            <a:lvl7pPr marL="2953375" indent="-227183" eaLnBrk="0" fontAlgn="base" hangingPunct="0">
              <a:spcBef>
                <a:spcPct val="0"/>
              </a:spcBef>
              <a:spcAft>
                <a:spcPct val="0"/>
              </a:spcAft>
              <a:defRPr sz="2400">
                <a:solidFill>
                  <a:srgbClr val="000000"/>
                </a:solidFill>
                <a:latin typeface="Verdana" charset="0"/>
                <a:ea typeface="ＭＳ Ｐゴシック" charset="0"/>
              </a:defRPr>
            </a:lvl7pPr>
            <a:lvl8pPr marL="3407740" indent="-227183" eaLnBrk="0" fontAlgn="base" hangingPunct="0">
              <a:spcBef>
                <a:spcPct val="0"/>
              </a:spcBef>
              <a:spcAft>
                <a:spcPct val="0"/>
              </a:spcAft>
              <a:defRPr sz="2400">
                <a:solidFill>
                  <a:srgbClr val="000000"/>
                </a:solidFill>
                <a:latin typeface="Verdana" charset="0"/>
                <a:ea typeface="ＭＳ Ｐゴシック" charset="0"/>
              </a:defRPr>
            </a:lvl8pPr>
            <a:lvl9pPr marL="3862106" indent="-227183" eaLnBrk="0" fontAlgn="base" hangingPunct="0">
              <a:spcBef>
                <a:spcPct val="0"/>
              </a:spcBef>
              <a:spcAft>
                <a:spcPct val="0"/>
              </a:spcAft>
              <a:defRPr sz="2400">
                <a:solidFill>
                  <a:srgbClr val="000000"/>
                </a:solidFill>
                <a:latin typeface="Verdana" charset="0"/>
                <a:ea typeface="ＭＳ Ｐゴシック" charset="0"/>
              </a:defRPr>
            </a:lvl9pPr>
          </a:lstStyle>
          <a:p>
            <a:pPr eaLnBrk="1" hangingPunct="1"/>
            <a:fld id="{1DCD21B7-C7F7-AD4C-A9EA-52A072B160AD}" type="slidenum">
              <a:rPr lang="fr-FR" sz="1200"/>
              <a:pPr eaLnBrk="1" hangingPunct="1"/>
              <a:t>5</a:t>
            </a:fld>
            <a:endParaRPr lang="fr-FR" sz="1200"/>
          </a:p>
        </p:txBody>
      </p:sp>
    </p:spTree>
    <p:extLst>
      <p:ext uri="{BB962C8B-B14F-4D97-AF65-F5344CB8AC3E}">
        <p14:creationId xmlns:p14="http://schemas.microsoft.com/office/powerpoint/2010/main" val="670810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1057" y="955404"/>
            <a:ext cx="4475854" cy="3442207"/>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commentaires 2"/>
          <p:cNvSpPr txBox="1">
            <a:spLocks noGrp="1"/>
          </p:cNvSpPr>
          <p:nvPr>
            <p:ph type="body" sz="quarter" idx="1"/>
          </p:nvPr>
        </p:nvSpPr>
        <p:spPr>
          <a:xfrm>
            <a:off x="1061075" y="4731820"/>
            <a:ext cx="4741042" cy="4154984"/>
          </a:xfrm>
        </p:spPr>
        <p:txBody>
          <a:bodyPr>
            <a:spAutoFit/>
          </a:bodyPr>
          <a:lstStyle/>
          <a:p>
            <a:pPr lvl="0"/>
            <a:r>
              <a:rPr lang="fr-FR" dirty="0"/>
              <a:t>Formations : elles sont obligatoires …</a:t>
            </a:r>
          </a:p>
          <a:p>
            <a:pPr lvl="0"/>
            <a:endParaRPr lang="fr-FR" dirty="0"/>
          </a:p>
          <a:p>
            <a:pPr lvl="0"/>
            <a:r>
              <a:rPr lang="fr-FR" sz="1600" i="1" dirty="0"/>
              <a:t>Espace de travail collaboratif :</a:t>
            </a:r>
            <a:r>
              <a:rPr lang="fr-FR" sz="1600" dirty="0"/>
              <a:t> accès réservé et hiérarchisé par identifiant et mot de passe aux :</a:t>
            </a:r>
          </a:p>
          <a:p>
            <a:pPr lvl="0"/>
            <a:r>
              <a:rPr lang="fr-FR" sz="1600" dirty="0"/>
              <a:t>Gouverneur, YEO Chairman et membres du YEP,</a:t>
            </a:r>
          </a:p>
          <a:p>
            <a:pPr lvl="0"/>
            <a:r>
              <a:rPr lang="fr-FR" sz="1600" dirty="0"/>
              <a:t>Présidents de club en exercice et past-président,</a:t>
            </a:r>
          </a:p>
          <a:p>
            <a:pPr lvl="0"/>
            <a:r>
              <a:rPr lang="fr-FR" sz="1600" dirty="0"/>
              <a:t>YEO de club, conseillers de jeune,</a:t>
            </a:r>
          </a:p>
          <a:p>
            <a:pPr lvl="0"/>
            <a:r>
              <a:rPr lang="fr-FR" sz="1600" dirty="0"/>
              <a:t>Famille d'accueil et students.</a:t>
            </a:r>
          </a:p>
          <a:p>
            <a:pPr lvl="0"/>
            <a:endParaRPr lang="fr-FR" sz="1600" dirty="0"/>
          </a:p>
          <a:p>
            <a:pPr lvl="0"/>
            <a:r>
              <a:rPr lang="fr-FR" sz="1600" dirty="0"/>
              <a:t>Il est composé :</a:t>
            </a:r>
          </a:p>
          <a:p>
            <a:pPr lvl="0"/>
            <a:r>
              <a:rPr lang="fr-FR" sz="1600" dirty="0"/>
              <a:t>d'une base documentaire,</a:t>
            </a:r>
          </a:p>
          <a:p>
            <a:pPr lvl="0"/>
            <a:r>
              <a:rPr lang="fr-FR" sz="1600" dirty="0"/>
              <a:t>d'un carnet d'adresse,</a:t>
            </a:r>
          </a:p>
          <a:p>
            <a:pPr lvl="0"/>
            <a:r>
              <a:rPr lang="fr-FR" sz="1600" dirty="0"/>
              <a:t>d'un forum privé et sécurisé avec modérateur,</a:t>
            </a:r>
          </a:p>
          <a:p>
            <a:pPr lvl="0"/>
            <a:r>
              <a:rPr lang="fr-FR" sz="1600" dirty="0"/>
              <a:t>d'une messagerie instantanée privée et sécurisée,</a:t>
            </a:r>
          </a:p>
          <a:p>
            <a:pPr lvl="0"/>
            <a:r>
              <a:rPr lang="fr-FR" sz="1600" dirty="0"/>
              <a:t>d'un agenda regroupement les événements du YEP,</a:t>
            </a:r>
          </a:p>
          <a:p>
            <a:pPr lvl="0"/>
            <a:r>
              <a:rPr lang="fr-FR" sz="1600" dirty="0"/>
              <a:t>d'une liste des taches ou des besoins (bonne volonté).</a:t>
            </a:r>
          </a:p>
          <a:p>
            <a:pPr lvl="0"/>
            <a:endParaRPr lang="fr-FR" sz="1600" dirty="0"/>
          </a:p>
        </p:txBody>
      </p:sp>
    </p:spTree>
    <p:extLst>
      <p:ext uri="{BB962C8B-B14F-4D97-AF65-F5344CB8AC3E}">
        <p14:creationId xmlns:p14="http://schemas.microsoft.com/office/powerpoint/2010/main" val="552990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1057" y="955404"/>
            <a:ext cx="4475854" cy="3442207"/>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commentaires 2"/>
          <p:cNvSpPr txBox="1">
            <a:spLocks noGrp="1"/>
          </p:cNvSpPr>
          <p:nvPr>
            <p:ph type="body" sz="quarter" idx="1"/>
          </p:nvPr>
        </p:nvSpPr>
        <p:spPr>
          <a:xfrm>
            <a:off x="1061075" y="4731820"/>
            <a:ext cx="4741042" cy="4154984"/>
          </a:xfrm>
        </p:spPr>
        <p:txBody>
          <a:bodyPr>
            <a:spAutoFit/>
          </a:bodyPr>
          <a:lstStyle/>
          <a:p>
            <a:pPr lvl="0"/>
            <a:r>
              <a:rPr lang="fr-FR" dirty="0"/>
              <a:t>Formations : elles sont obligatoires …</a:t>
            </a:r>
          </a:p>
          <a:p>
            <a:pPr lvl="0"/>
            <a:endParaRPr lang="fr-FR" dirty="0"/>
          </a:p>
          <a:p>
            <a:pPr lvl="0"/>
            <a:r>
              <a:rPr lang="fr-FR" sz="1600" i="1" dirty="0"/>
              <a:t>Espace de travail collaboratif :</a:t>
            </a:r>
            <a:r>
              <a:rPr lang="fr-FR" sz="1600" dirty="0"/>
              <a:t> accès réservé et hiérarchisé par identifiant et mot de passe aux :</a:t>
            </a:r>
          </a:p>
          <a:p>
            <a:pPr lvl="0"/>
            <a:r>
              <a:rPr lang="fr-FR" sz="1600" dirty="0"/>
              <a:t>Gouverneur, YEO Chairman et membres du YEP,</a:t>
            </a:r>
          </a:p>
          <a:p>
            <a:pPr lvl="0"/>
            <a:r>
              <a:rPr lang="fr-FR" sz="1600" dirty="0"/>
              <a:t>Présidents de club en exercice et past-président,</a:t>
            </a:r>
          </a:p>
          <a:p>
            <a:pPr lvl="0"/>
            <a:r>
              <a:rPr lang="fr-FR" sz="1600" dirty="0"/>
              <a:t>YEO de club, conseillers de jeune,</a:t>
            </a:r>
          </a:p>
          <a:p>
            <a:pPr lvl="0"/>
            <a:r>
              <a:rPr lang="fr-FR" sz="1600" dirty="0"/>
              <a:t>Famille d'accueil et students.</a:t>
            </a:r>
          </a:p>
          <a:p>
            <a:pPr lvl="0"/>
            <a:endParaRPr lang="fr-FR" sz="1600" dirty="0"/>
          </a:p>
          <a:p>
            <a:pPr lvl="0"/>
            <a:r>
              <a:rPr lang="fr-FR" sz="1600" dirty="0"/>
              <a:t>Il est composé :</a:t>
            </a:r>
          </a:p>
          <a:p>
            <a:pPr lvl="0"/>
            <a:r>
              <a:rPr lang="fr-FR" sz="1600" dirty="0"/>
              <a:t>d'une base documentaire,</a:t>
            </a:r>
          </a:p>
          <a:p>
            <a:pPr lvl="0"/>
            <a:r>
              <a:rPr lang="fr-FR" sz="1600" dirty="0"/>
              <a:t>d'un carnet d'adresse,</a:t>
            </a:r>
          </a:p>
          <a:p>
            <a:pPr lvl="0"/>
            <a:r>
              <a:rPr lang="fr-FR" sz="1600" dirty="0"/>
              <a:t>d'un forum privé et sécurisé avec modérateur,</a:t>
            </a:r>
          </a:p>
          <a:p>
            <a:pPr lvl="0"/>
            <a:r>
              <a:rPr lang="fr-FR" sz="1600" dirty="0"/>
              <a:t>d'une messagerie instantanée privée et sécurisée,</a:t>
            </a:r>
          </a:p>
          <a:p>
            <a:pPr lvl="0"/>
            <a:r>
              <a:rPr lang="fr-FR" sz="1600" dirty="0"/>
              <a:t>d'un agenda regroupement les événements du YEP,</a:t>
            </a:r>
          </a:p>
          <a:p>
            <a:pPr lvl="0"/>
            <a:r>
              <a:rPr lang="fr-FR" sz="1600" dirty="0"/>
              <a:t>d'une liste des taches ou des besoins (bonne volonté).</a:t>
            </a:r>
          </a:p>
          <a:p>
            <a:pPr lvl="0"/>
            <a:endParaRPr lang="fr-FR" sz="1600" dirty="0"/>
          </a:p>
        </p:txBody>
      </p:sp>
    </p:spTree>
    <p:extLst>
      <p:ext uri="{BB962C8B-B14F-4D97-AF65-F5344CB8AC3E}">
        <p14:creationId xmlns:p14="http://schemas.microsoft.com/office/powerpoint/2010/main" val="121958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1057" y="955404"/>
            <a:ext cx="4475854" cy="3442207"/>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commentaires 2"/>
          <p:cNvSpPr txBox="1">
            <a:spLocks noGrp="1"/>
          </p:cNvSpPr>
          <p:nvPr>
            <p:ph type="body" sz="quarter" idx="1"/>
          </p:nvPr>
        </p:nvSpPr>
        <p:spPr>
          <a:xfrm>
            <a:off x="1061075" y="4731820"/>
            <a:ext cx="4741042" cy="4154984"/>
          </a:xfrm>
        </p:spPr>
        <p:txBody>
          <a:bodyPr>
            <a:spAutoFit/>
          </a:bodyPr>
          <a:lstStyle/>
          <a:p>
            <a:pPr lvl="0"/>
            <a:r>
              <a:rPr lang="fr-FR" dirty="0"/>
              <a:t>Formations : elles sont obligatoires …</a:t>
            </a:r>
          </a:p>
          <a:p>
            <a:pPr lvl="0"/>
            <a:endParaRPr lang="fr-FR" dirty="0"/>
          </a:p>
          <a:p>
            <a:pPr lvl="0"/>
            <a:r>
              <a:rPr lang="fr-FR" sz="1600" i="1" dirty="0"/>
              <a:t>Espace de travail collaboratif :</a:t>
            </a:r>
            <a:r>
              <a:rPr lang="fr-FR" sz="1600" dirty="0"/>
              <a:t> accès réservé et hiérarchisé par identifiant et mot de passe aux :</a:t>
            </a:r>
          </a:p>
          <a:p>
            <a:pPr lvl="0"/>
            <a:r>
              <a:rPr lang="fr-FR" sz="1600" dirty="0"/>
              <a:t>Gouverneur, YEO Chairman et membres du YEP,</a:t>
            </a:r>
          </a:p>
          <a:p>
            <a:pPr lvl="0"/>
            <a:r>
              <a:rPr lang="fr-FR" sz="1600" dirty="0"/>
              <a:t>Présidents de club en exercice et past-président,</a:t>
            </a:r>
          </a:p>
          <a:p>
            <a:pPr lvl="0"/>
            <a:r>
              <a:rPr lang="fr-FR" sz="1600" dirty="0"/>
              <a:t>YEO de club, conseillers de jeune,</a:t>
            </a:r>
          </a:p>
          <a:p>
            <a:pPr lvl="0"/>
            <a:r>
              <a:rPr lang="fr-FR" sz="1600" dirty="0"/>
              <a:t>Famille d'accueil et students.</a:t>
            </a:r>
          </a:p>
          <a:p>
            <a:pPr lvl="0"/>
            <a:endParaRPr lang="fr-FR" sz="1600" dirty="0"/>
          </a:p>
          <a:p>
            <a:pPr lvl="0"/>
            <a:r>
              <a:rPr lang="fr-FR" sz="1600" dirty="0"/>
              <a:t>Il est composé :</a:t>
            </a:r>
          </a:p>
          <a:p>
            <a:pPr lvl="0"/>
            <a:r>
              <a:rPr lang="fr-FR" sz="1600" dirty="0"/>
              <a:t>d'une base documentaire,</a:t>
            </a:r>
          </a:p>
          <a:p>
            <a:pPr lvl="0"/>
            <a:r>
              <a:rPr lang="fr-FR" sz="1600" dirty="0"/>
              <a:t>d'un carnet d'adresse,</a:t>
            </a:r>
          </a:p>
          <a:p>
            <a:pPr lvl="0"/>
            <a:r>
              <a:rPr lang="fr-FR" sz="1600" dirty="0"/>
              <a:t>d'un forum privé et sécurisé avec modérateur,</a:t>
            </a:r>
          </a:p>
          <a:p>
            <a:pPr lvl="0"/>
            <a:r>
              <a:rPr lang="fr-FR" sz="1600" dirty="0"/>
              <a:t>d'une messagerie instantanée privée et sécurisée,</a:t>
            </a:r>
          </a:p>
          <a:p>
            <a:pPr lvl="0"/>
            <a:r>
              <a:rPr lang="fr-FR" sz="1600" dirty="0"/>
              <a:t>d'un agenda regroupement les événements du YEP,</a:t>
            </a:r>
          </a:p>
          <a:p>
            <a:pPr lvl="0"/>
            <a:r>
              <a:rPr lang="fr-FR" sz="1600" dirty="0"/>
              <a:t>d'une liste des taches ou des besoins (bonne volonté).</a:t>
            </a:r>
          </a:p>
          <a:p>
            <a:pPr lvl="0"/>
            <a:endParaRPr lang="fr-FR" sz="1600" dirty="0"/>
          </a:p>
        </p:txBody>
      </p:sp>
    </p:spTree>
    <p:extLst>
      <p:ext uri="{BB962C8B-B14F-4D97-AF65-F5344CB8AC3E}">
        <p14:creationId xmlns:p14="http://schemas.microsoft.com/office/powerpoint/2010/main" val="394332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1057" y="955404"/>
            <a:ext cx="4475854" cy="3442207"/>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commentaires 2"/>
          <p:cNvSpPr txBox="1">
            <a:spLocks noGrp="1"/>
          </p:cNvSpPr>
          <p:nvPr>
            <p:ph type="body" sz="quarter" idx="1"/>
          </p:nvPr>
        </p:nvSpPr>
        <p:spPr>
          <a:xfrm>
            <a:off x="960488" y="4618632"/>
            <a:ext cx="4741042" cy="7094250"/>
          </a:xfrm>
        </p:spPr>
        <p:txBody>
          <a:bodyPr>
            <a:spAutoFit/>
          </a:bodyPr>
          <a:lstStyle/>
          <a:p>
            <a:pPr lvl="4" hangingPunct="0">
              <a:buSzPct val="45000"/>
              <a:buFont typeface="StarSymbol"/>
              <a:buChar char="●"/>
            </a:pPr>
            <a:r>
              <a:rPr lang="fr-FR" sz="1300" dirty="0">
                <a:solidFill>
                  <a:srgbClr val="333333"/>
                </a:solidFill>
                <a:latin typeface="Liberation Serif" pitchFamily="18"/>
                <a:cs typeface="Arial Unicode MS" pitchFamily="2"/>
              </a:rPr>
              <a:t>Nomination pour 3 ans.</a:t>
            </a:r>
          </a:p>
          <a:p>
            <a:pPr lvl="4" hangingPunct="0">
              <a:buSzPct val="45000"/>
              <a:buFont typeface="StarSymbol"/>
              <a:buChar char="●"/>
            </a:pPr>
            <a:r>
              <a:rPr lang="fr-FR" sz="1300" dirty="0">
                <a:solidFill>
                  <a:srgbClr val="333333"/>
                </a:solidFill>
                <a:latin typeface="Liberation Serif" pitchFamily="18"/>
                <a:cs typeface="Arial Unicode MS" pitchFamily="2"/>
              </a:rPr>
              <a:t>Le rôle du YEO est de promouvoir et d'organiser tous les échanges au niveau club.</a:t>
            </a:r>
          </a:p>
          <a:p>
            <a:pPr lvl="4" hangingPunct="0">
              <a:buSzPct val="45000"/>
              <a:buFont typeface="StarSymbol"/>
              <a:buChar char="●"/>
            </a:pPr>
            <a:endParaRPr lang="fr-FR" sz="1300" dirty="0">
              <a:solidFill>
                <a:srgbClr val="333333"/>
              </a:solidFill>
              <a:latin typeface="Liberation Serif" pitchFamily="18"/>
              <a:cs typeface="Arial Unicode MS" pitchFamily="2"/>
            </a:endParaRPr>
          </a:p>
          <a:p>
            <a:pPr lvl="4" hangingPunct="0">
              <a:buSzPct val="45000"/>
              <a:buFont typeface="StarSymbol"/>
              <a:buChar char="●"/>
            </a:pPr>
            <a:r>
              <a:rPr lang="fr-FR" sz="1300" dirty="0">
                <a:solidFill>
                  <a:srgbClr val="333333"/>
                </a:solidFill>
                <a:latin typeface="Liberation Serif" pitchFamily="18"/>
                <a:cs typeface="Arial Unicode MS" pitchFamily="2"/>
              </a:rPr>
              <a:t>Le conseiller de jeune est volontaire, du même sexe que le jeune, confirmé par le président de club.</a:t>
            </a:r>
          </a:p>
          <a:p>
            <a:pPr lvl="4" hangingPunct="0">
              <a:buSzPct val="45000"/>
              <a:buFont typeface="StarSymbol"/>
              <a:buChar char="●"/>
            </a:pPr>
            <a:r>
              <a:rPr lang="fr-FR" sz="1300" dirty="0">
                <a:solidFill>
                  <a:srgbClr val="333333"/>
                </a:solidFill>
                <a:latin typeface="Liberation Serif" pitchFamily="18"/>
                <a:cs typeface="Arial Unicode MS" pitchFamily="2"/>
              </a:rPr>
              <a:t>Le mandat de conseiller de club se termine avec la fin de la période d'échange du jeune.</a:t>
            </a:r>
          </a:p>
          <a:p>
            <a:pPr lvl="4" hangingPunct="0">
              <a:buSzPct val="45000"/>
              <a:buFont typeface="StarSymbol"/>
              <a:buChar char="●"/>
            </a:pPr>
            <a:r>
              <a:rPr lang="fr-FR" sz="1300" dirty="0">
                <a:solidFill>
                  <a:srgbClr val="333333"/>
                </a:solidFill>
                <a:latin typeface="Liberation Serif" pitchFamily="18"/>
                <a:cs typeface="Arial Unicode MS" pitchFamily="2"/>
              </a:rPr>
              <a:t>Il faut un conseiller par jeune parrainé et par jeune accueilli.</a:t>
            </a:r>
          </a:p>
          <a:p>
            <a:pPr lvl="4" hangingPunct="0">
              <a:buSzPct val="45000"/>
              <a:buFont typeface="StarSymbol"/>
              <a:buChar char="●"/>
            </a:pPr>
            <a:endParaRPr lang="fr-FR" sz="1300" dirty="0">
              <a:solidFill>
                <a:srgbClr val="333333"/>
              </a:solidFill>
              <a:latin typeface="Liberation Serif" pitchFamily="18"/>
              <a:cs typeface="Arial Unicode MS" pitchFamily="2"/>
            </a:endParaRPr>
          </a:p>
          <a:p>
            <a:pPr lvl="4" hangingPunct="0">
              <a:buSzPct val="45000"/>
              <a:buFont typeface="StarSymbol"/>
              <a:buChar char="●"/>
            </a:pPr>
            <a:r>
              <a:rPr lang="fr-FR" sz="1300" dirty="0">
                <a:solidFill>
                  <a:srgbClr val="333333"/>
                </a:solidFill>
                <a:latin typeface="Liberation Serif" pitchFamily="18"/>
                <a:cs typeface="Arial Unicode MS" pitchFamily="2"/>
              </a:rPr>
              <a:t>Le YEO, suite à son action de prospection, propose des candidats au club. Ces derniers doivent être évalués de façon précise avant d'être sélectionnés. La famille doit aussi être évaluée car elle accueillera un jeune et le Rotary assure la sécurité des jeunes accueillis.</a:t>
            </a:r>
          </a:p>
          <a:p>
            <a:pPr lvl="4" hangingPunct="0">
              <a:buSzPct val="45000"/>
              <a:buFont typeface="StarSymbol"/>
              <a:buChar char="●"/>
            </a:pPr>
            <a:endParaRPr lang="fr-FR" sz="1300" dirty="0">
              <a:solidFill>
                <a:srgbClr val="333333"/>
              </a:solidFill>
              <a:latin typeface="Liberation Serif" pitchFamily="18"/>
              <a:cs typeface="Arial Unicode MS" pitchFamily="2"/>
            </a:endParaRPr>
          </a:p>
          <a:p>
            <a:pPr lvl="4" hangingPunct="0">
              <a:buSzPct val="45000"/>
              <a:buFont typeface="StarSymbol"/>
              <a:buChar char="●"/>
            </a:pPr>
            <a:r>
              <a:rPr lang="fr-FR" sz="1300" dirty="0">
                <a:solidFill>
                  <a:srgbClr val="333333"/>
                </a:solidFill>
                <a:latin typeface="Liberation Serif" pitchFamily="18"/>
                <a:cs typeface="Arial Unicode MS" pitchFamily="2"/>
              </a:rPr>
              <a:t>Les YEO et les conseillers de club ont l'obligation de recevoir une formation.</a:t>
            </a:r>
          </a:p>
          <a:p>
            <a:pPr lvl="4" hangingPunct="0">
              <a:buSzPct val="45000"/>
              <a:buFont typeface="StarSymbol"/>
              <a:buChar char="●"/>
            </a:pPr>
            <a:endParaRPr lang="fr-FR" sz="1300" dirty="0">
              <a:solidFill>
                <a:srgbClr val="333333"/>
              </a:solidFill>
              <a:latin typeface="Liberation Serif" pitchFamily="18"/>
              <a:cs typeface="Arial Unicode MS" pitchFamily="2"/>
            </a:endParaRPr>
          </a:p>
          <a:p>
            <a:pPr lvl="4" hangingPunct="0">
              <a:buSzPct val="45000"/>
              <a:buFont typeface="StarSymbol"/>
              <a:buChar char="●"/>
            </a:pPr>
            <a:r>
              <a:rPr lang="fr-FR" sz="1300" dirty="0">
                <a:solidFill>
                  <a:srgbClr val="333333"/>
                </a:solidFill>
                <a:latin typeface="Liberation Serif" pitchFamily="18"/>
                <a:cs typeface="Arial Unicode MS" pitchFamily="2"/>
              </a:rPr>
              <a:t>Le YEP du district, en plus de la formation des acteurs peut proposer, sur demande du club, une aide pour les entretiens de sélection des candidats et des familles.</a:t>
            </a:r>
          </a:p>
          <a:p>
            <a:pPr lvl="4" hangingPunct="0">
              <a:buSzPct val="45000"/>
              <a:buFont typeface="StarSymbol"/>
              <a:buChar char="●"/>
            </a:pPr>
            <a:r>
              <a:rPr lang="fr-FR" sz="1300" dirty="0">
                <a:solidFill>
                  <a:srgbClr val="333333"/>
                </a:solidFill>
                <a:latin typeface="Liberation Serif" pitchFamily="18"/>
                <a:cs typeface="Arial Unicode MS" pitchFamily="2"/>
              </a:rPr>
              <a:t>Cette aide peut-être faite sous forme de :</a:t>
            </a:r>
          </a:p>
          <a:p>
            <a:pPr lvl="4" hangingPunct="0">
              <a:buSzPct val="45000"/>
              <a:buFont typeface="StarSymbol"/>
              <a:buChar char="●"/>
            </a:pPr>
            <a:r>
              <a:rPr lang="fr-FR" sz="1300" dirty="0">
                <a:solidFill>
                  <a:srgbClr val="333333"/>
                </a:solidFill>
                <a:latin typeface="Liberation Serif" pitchFamily="18"/>
                <a:cs typeface="Arial Unicode MS" pitchFamily="2"/>
              </a:rPr>
              <a:t>- fourniture d'un questionnaire type,</a:t>
            </a:r>
          </a:p>
          <a:p>
            <a:pPr lvl="4" hangingPunct="0">
              <a:buSzPct val="45000"/>
              <a:buFont typeface="StarSymbol"/>
              <a:buChar char="●"/>
            </a:pPr>
            <a:r>
              <a:rPr lang="fr-FR" sz="1300" dirty="0">
                <a:solidFill>
                  <a:srgbClr val="333333"/>
                </a:solidFill>
                <a:latin typeface="Liberation Serif" pitchFamily="18"/>
                <a:cs typeface="Arial Unicode MS" pitchFamily="2"/>
              </a:rPr>
              <a:t>- présence d'un membre du YEP ou d'une ancienne famille d'accueil ou d'un Rotex lors des entretiens.</a:t>
            </a:r>
          </a:p>
        </p:txBody>
      </p:sp>
    </p:spTree>
    <p:extLst>
      <p:ext uri="{BB962C8B-B14F-4D97-AF65-F5344CB8AC3E}">
        <p14:creationId xmlns:p14="http://schemas.microsoft.com/office/powerpoint/2010/main" val="1787507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1057" y="955404"/>
            <a:ext cx="4475854" cy="3442207"/>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Espace réservé des commentaires 2"/>
          <p:cNvSpPr txBox="1">
            <a:spLocks noGrp="1"/>
          </p:cNvSpPr>
          <p:nvPr>
            <p:ph type="body" sz="quarter" idx="1"/>
          </p:nvPr>
        </p:nvSpPr>
        <p:spPr>
          <a:xfrm>
            <a:off x="1061075" y="4731820"/>
            <a:ext cx="4741042" cy="3293209"/>
          </a:xfrm>
        </p:spPr>
        <p:txBody>
          <a:bodyPr>
            <a:spAutoFit/>
          </a:bodyPr>
          <a:lstStyle/>
          <a:p>
            <a:pPr lvl="0">
              <a:buSzPct val="45000"/>
              <a:buFont typeface="StarSymbol"/>
              <a:buChar char="●"/>
            </a:pPr>
            <a:r>
              <a:rPr lang="fr-FR" sz="1300" i="1" dirty="0"/>
              <a:t>La certification d'un District est obligatoire :</a:t>
            </a:r>
            <a:r>
              <a:rPr lang="fr-FR" sz="1300" dirty="0"/>
              <a:t> c'est un préalable incontournable pour que les clubs qui le compose puissent accéder à l'échange de jeunes du Rotary International.</a:t>
            </a:r>
          </a:p>
          <a:p>
            <a:pPr lvl="0">
              <a:buSzPct val="45000"/>
              <a:buFont typeface="StarSymbol"/>
              <a:buChar char="●"/>
            </a:pPr>
            <a:endParaRPr lang="fr-FR" sz="1300" dirty="0"/>
          </a:p>
          <a:p>
            <a:pPr lvl="0">
              <a:buSzPct val="45000"/>
              <a:buFont typeface="StarSymbol"/>
              <a:buChar char="●"/>
            </a:pPr>
            <a:r>
              <a:rPr lang="fr-FR" sz="1300" i="1" dirty="0"/>
              <a:t>L'échange de jeune n'est autorisé qu'entre Districts certifiés</a:t>
            </a:r>
            <a:r>
              <a:rPr lang="fr-FR" sz="1300" dirty="0"/>
              <a:t>. Ne pas respecter cette règle annule la certification du District concerné.</a:t>
            </a:r>
          </a:p>
          <a:p>
            <a:pPr lvl="0">
              <a:buSzPct val="45000"/>
              <a:buFont typeface="StarSymbol"/>
              <a:buChar char="●"/>
            </a:pPr>
            <a:endParaRPr lang="fr-FR" sz="1300" dirty="0"/>
          </a:p>
          <a:p>
            <a:pPr lvl="0">
              <a:buSzPct val="45000"/>
              <a:buFont typeface="StarSymbol"/>
              <a:buChar char="●"/>
            </a:pPr>
            <a:r>
              <a:rPr lang="fr-FR" sz="1300" dirty="0"/>
              <a:t>La certification comprend la signature de la charte du CRJ par le gouverneur et le YEO Chairman, la mise en place de règles et d'une organisation bien particulières, la formation de tous les acteurs du YEP, la prise en compte de la problématique des abus et du harcèlement, le fonctionnement du YEP sous la tutelle du gouverneur, le rattachement comptable et financier du YEP au District, etc.</a:t>
            </a:r>
          </a:p>
          <a:p>
            <a:pPr lvl="0">
              <a:buSzPct val="45000"/>
              <a:buFont typeface="StarSymbol"/>
              <a:buChar char="●"/>
            </a:pPr>
            <a:endParaRPr lang="fr-FR" sz="1300" dirty="0"/>
          </a:p>
          <a:p>
            <a:pPr lvl="0">
              <a:buSzPct val="45000"/>
              <a:buFont typeface="StarSymbol"/>
              <a:buChar char="●"/>
            </a:pPr>
            <a:r>
              <a:rPr lang="fr-FR" sz="1300" dirty="0"/>
              <a:t>Tout cela doit être en place pour 2013.</a:t>
            </a:r>
          </a:p>
        </p:txBody>
      </p:sp>
    </p:spTree>
    <p:extLst>
      <p:ext uri="{BB962C8B-B14F-4D97-AF65-F5344CB8AC3E}">
        <p14:creationId xmlns:p14="http://schemas.microsoft.com/office/powerpoint/2010/main" val="3936651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1592"/>
            <a:endParaRPr lang="en-US" sz="1800">
              <a:solidFill>
                <a:prstClr val="white"/>
              </a:solidFill>
            </a:endParaRPr>
          </a:p>
        </p:txBody>
      </p:sp>
      <p:sp>
        <p:nvSpPr>
          <p:cNvPr id="9" name="Titr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17" name="Sous-titr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grpSp>
        <p:nvGrpSpPr>
          <p:cNvPr id="2" name="Groupe 1"/>
          <p:cNvGrpSpPr/>
          <p:nvPr/>
        </p:nvGrpSpPr>
        <p:grpSpPr>
          <a:xfrm>
            <a:off x="-5019" y="4953000"/>
            <a:ext cx="12197020"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451592"/>
              <a:endParaRPr lang="en-US" sz="1800">
                <a:solidFill>
                  <a:prstClr val="white"/>
                </a:solidFill>
              </a:endParaRPr>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D7448173-7AB4-3F4E-9C84-C93D5A570899}" type="datetimeFigureOut">
              <a:rPr lang="fr-FR" smtClean="0"/>
              <a:pPr/>
              <a:t>15/04/2016</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FR">
              <a:solidFill>
                <a:srgbClr val="2DA2BF">
                  <a:tint val="20000"/>
                </a:srgbClr>
              </a:solidFill>
            </a:endParaRP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1413F38E-6685-B64F-944E-E155DA46B27E}" type="slidenum">
              <a:rPr lang="fr-FR" smtClean="0"/>
              <a:pPr/>
              <a:t>‹N°›</a:t>
            </a:fld>
            <a:endParaRPr lang="fr-FR"/>
          </a:p>
        </p:txBody>
      </p:sp>
    </p:spTree>
    <p:extLst>
      <p:ext uri="{BB962C8B-B14F-4D97-AF65-F5344CB8AC3E}">
        <p14:creationId xmlns:p14="http://schemas.microsoft.com/office/powerpoint/2010/main" val="3408974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609600" y="1481330"/>
            <a:ext cx="10972800" cy="4386071"/>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16786902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20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59642957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21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51424005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1592"/>
            <a:endParaRPr lang="en-US" sz="1800">
              <a:solidFill>
                <a:prstClr val="white"/>
              </a:solidFill>
            </a:endParaRPr>
          </a:p>
        </p:txBody>
      </p:sp>
      <p:sp>
        <p:nvSpPr>
          <p:cNvPr id="9" name="Titr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17" name="Sous-titr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grpSp>
        <p:nvGrpSpPr>
          <p:cNvPr id="2" name="Groupe 1"/>
          <p:cNvGrpSpPr/>
          <p:nvPr/>
        </p:nvGrpSpPr>
        <p:grpSpPr>
          <a:xfrm>
            <a:off x="-5019" y="4953000"/>
            <a:ext cx="12197020"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451592"/>
              <a:endParaRPr lang="en-US" sz="1800">
                <a:solidFill>
                  <a:prstClr val="white"/>
                </a:solidFill>
              </a:endParaRPr>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D7448173-7AB4-3F4E-9C84-C93D5A570899}" type="datetimeFigureOut">
              <a:rPr lang="fr-FR" smtClean="0"/>
              <a:pPr/>
              <a:t>15/04/2016</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FR">
              <a:solidFill>
                <a:srgbClr val="2DA2BF">
                  <a:tint val="20000"/>
                </a:srgbClr>
              </a:solidFill>
            </a:endParaRP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1413F38E-6685-B64F-944E-E155DA46B27E}" type="slidenum">
              <a:rPr lang="fr-FR" smtClean="0"/>
              <a:pPr/>
              <a:t>‹N°›</a:t>
            </a:fld>
            <a:endParaRPr lang="fr-FR"/>
          </a:p>
        </p:txBody>
      </p:sp>
    </p:spTree>
    <p:extLst>
      <p:ext uri="{BB962C8B-B14F-4D97-AF65-F5344CB8AC3E}">
        <p14:creationId xmlns:p14="http://schemas.microsoft.com/office/powerpoint/2010/main" val="8525409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
        <p:nvSpPr>
          <p:cNvPr id="7" name="Titre 6"/>
          <p:cNvSpPr>
            <a:spLocks noGrp="1"/>
          </p:cNvSpPr>
          <p:nvPr>
            <p:ph type="title"/>
          </p:nvPr>
        </p:nvSpPr>
        <p:spPr/>
        <p:txBody>
          <a:bodyPr rtlCol="0"/>
          <a:lstStyle>
            <a:extLst/>
          </a:lstStyle>
          <a:p>
            <a:r>
              <a:rPr kumimoji="0" lang="fr-FR" smtClean="0"/>
              <a:t>Modifiez le style du titre</a:t>
            </a:r>
            <a:endParaRPr kumimoji="0" lang="en-US"/>
          </a:p>
        </p:txBody>
      </p:sp>
    </p:spTree>
    <p:extLst>
      <p:ext uri="{BB962C8B-B14F-4D97-AF65-F5344CB8AC3E}">
        <p14:creationId xmlns:p14="http://schemas.microsoft.com/office/powerpoint/2010/main" val="14482723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white"/>
                </a:solidFill>
              </a:rPr>
              <a:pPr/>
              <a:t>‹N°›</a:t>
            </a:fld>
            <a:endParaRPr lang="fr-FR">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Tree>
    <p:extLst>
      <p:ext uri="{BB962C8B-B14F-4D97-AF65-F5344CB8AC3E}">
        <p14:creationId xmlns:p14="http://schemas.microsoft.com/office/powerpoint/2010/main" val="3736345023"/>
      </p:ext>
    </p:extLst>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6" name="Espace réservé du pied de page 5"/>
          <p:cNvSpPr>
            <a:spLocks noGrp="1"/>
          </p:cNvSpPr>
          <p:nvPr>
            <p:ph type="ftr" sz="quarter" idx="11"/>
          </p:nvPr>
        </p:nvSpPr>
        <p:spPr/>
        <p:txBody>
          <a:bodyPr/>
          <a:lstStyle>
            <a:extLst/>
          </a:lstStyle>
          <a:p>
            <a:endParaRPr lang="fr-FR">
              <a:solidFill>
                <a:prstClr val="white"/>
              </a:solidFill>
            </a:endParaRPr>
          </a:p>
        </p:txBody>
      </p:sp>
      <p:sp>
        <p:nvSpPr>
          <p:cNvPr id="7" name="Espace réservé du numéro de diapositive 6"/>
          <p:cNvSpPr>
            <a:spLocks noGrp="1"/>
          </p:cNvSpPr>
          <p:nvPr>
            <p:ph type="sldNum" sz="quarter" idx="12"/>
          </p:nvPr>
        </p:nvSpPr>
        <p:spPr/>
        <p:txBody>
          <a:bodyPr/>
          <a:lstStyle>
            <a:extLst/>
          </a:lstStyle>
          <a:p>
            <a:fld id="{1413F38E-6685-B64F-944E-E155DA46B27E}" type="slidenum">
              <a:rPr lang="fr-FR" smtClean="0">
                <a:solidFill>
                  <a:prstClr val="white"/>
                </a:solidFill>
              </a:rPr>
              <a:pPr/>
              <a:t>‹N°›</a:t>
            </a:fld>
            <a:endParaRPr lang="fr-FR">
              <a:solidFill>
                <a:prstClr val="white"/>
              </a:solidFill>
            </a:endParaRPr>
          </a:p>
        </p:txBody>
      </p:sp>
      <p:sp>
        <p:nvSpPr>
          <p:cNvPr id="8" name="Titre 7"/>
          <p:cNvSpPr>
            <a:spLocks noGrp="1"/>
          </p:cNvSpPr>
          <p:nvPr>
            <p:ph type="title"/>
          </p:nvPr>
        </p:nvSpPr>
        <p:spPr/>
        <p:txBody>
          <a:bodyPr rtlCol="0"/>
          <a:lstStyle>
            <a:extLst/>
          </a:lstStyle>
          <a:p>
            <a:r>
              <a:rPr kumimoji="0" lang="fr-FR" smtClean="0"/>
              <a:t>Modifiez le style du titre</a:t>
            </a:r>
            <a:endParaRPr kumimoji="0" lang="en-US"/>
          </a:p>
        </p:txBody>
      </p:sp>
    </p:spTree>
    <p:extLst>
      <p:ext uri="{BB962C8B-B14F-4D97-AF65-F5344CB8AC3E}">
        <p14:creationId xmlns:p14="http://schemas.microsoft.com/office/powerpoint/2010/main" val="1964404348"/>
      </p:ext>
    </p:extLst>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972800" cy="1143000"/>
          </a:xfrm>
        </p:spPr>
        <p:txBody>
          <a:bodyPr anchor="ctr"/>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8" name="Espace réservé du pied de page 7"/>
          <p:cNvSpPr>
            <a:spLocks noGrp="1"/>
          </p:cNvSpPr>
          <p:nvPr>
            <p:ph type="ftr" sz="quarter" idx="11"/>
          </p:nvPr>
        </p:nvSpPr>
        <p:spPr/>
        <p:txBody>
          <a:bodyPr/>
          <a:lstStyle>
            <a:extLst/>
          </a:lstStyle>
          <a:p>
            <a:endParaRPr lang="fr-FR">
              <a:solidFill>
                <a:prstClr val="black"/>
              </a:solidFill>
            </a:endParaRPr>
          </a:p>
        </p:txBody>
      </p:sp>
      <p:sp>
        <p:nvSpPr>
          <p:cNvPr id="9" name="Espace réservé du numéro de diapositive 8"/>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202620345"/>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4" name="Espace réservé du pied de page 3"/>
          <p:cNvSpPr>
            <a:spLocks noGrp="1"/>
          </p:cNvSpPr>
          <p:nvPr>
            <p:ph type="ftr" sz="quarter" idx="11"/>
          </p:nvPr>
        </p:nvSpPr>
        <p:spPr/>
        <p:txBody>
          <a:bodyPr/>
          <a:lstStyle>
            <a:extLst/>
          </a:lstStyle>
          <a:p>
            <a:endParaRPr lang="fr-FR">
              <a:solidFill>
                <a:prstClr val="white"/>
              </a:solidFill>
            </a:endParaRPr>
          </a:p>
        </p:txBody>
      </p:sp>
      <p:sp>
        <p:nvSpPr>
          <p:cNvPr id="5" name="Espace réservé du numéro de diapositive 4"/>
          <p:cNvSpPr>
            <a:spLocks noGrp="1"/>
          </p:cNvSpPr>
          <p:nvPr>
            <p:ph type="sldNum" sz="quarter" idx="12"/>
          </p:nvPr>
        </p:nvSpPr>
        <p:spPr/>
        <p:txBody>
          <a:bodyPr/>
          <a:lstStyle>
            <a:extLst/>
          </a:lstStyle>
          <a:p>
            <a:fld id="{1413F38E-6685-B64F-944E-E155DA46B27E}" type="slidenum">
              <a:rPr lang="fr-FR" smtClean="0">
                <a:solidFill>
                  <a:prstClr val="white"/>
                </a:solidFill>
              </a:rPr>
              <a:pPr/>
              <a:t>‹N°›</a:t>
            </a:fld>
            <a:endParaRPr lang="fr-FR">
              <a:solidFill>
                <a:prstClr val="white"/>
              </a:solidFill>
            </a:endParaRPr>
          </a:p>
        </p:txBody>
      </p:sp>
      <p:sp>
        <p:nvSpPr>
          <p:cNvPr id="6" name="Titre 5"/>
          <p:cNvSpPr>
            <a:spLocks noGrp="1"/>
          </p:cNvSpPr>
          <p:nvPr>
            <p:ph type="title"/>
          </p:nvPr>
        </p:nvSpPr>
        <p:spPr/>
        <p:txBody>
          <a:bodyPr rtlCol="0"/>
          <a:lstStyle>
            <a:extLst/>
          </a:lstStyle>
          <a:p>
            <a:r>
              <a:rPr kumimoji="0" lang="fr-FR" smtClean="0"/>
              <a:t>Modifiez le style du titre</a:t>
            </a:r>
            <a:endParaRPr kumimoji="0" lang="en-US"/>
          </a:p>
        </p:txBody>
      </p:sp>
    </p:spTree>
    <p:extLst>
      <p:ext uri="{BB962C8B-B14F-4D97-AF65-F5344CB8AC3E}">
        <p14:creationId xmlns:p14="http://schemas.microsoft.com/office/powerpoint/2010/main" val="2148768907"/>
      </p:ext>
    </p:extLst>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3" name="Espace réservé du pied de page 2"/>
          <p:cNvSpPr>
            <a:spLocks noGrp="1"/>
          </p:cNvSpPr>
          <p:nvPr>
            <p:ph type="ftr" sz="quarter" idx="11"/>
          </p:nvPr>
        </p:nvSpPr>
        <p:spPr/>
        <p:txBody>
          <a:bodyPr/>
          <a:lstStyle>
            <a:extLst/>
          </a:lstStyle>
          <a:p>
            <a:endParaRPr lang="fr-FR">
              <a:solidFill>
                <a:prstClr val="black"/>
              </a:solidFill>
            </a:endParaRPr>
          </a:p>
        </p:txBody>
      </p:sp>
      <p:sp>
        <p:nvSpPr>
          <p:cNvPr id="4" name="Espace réservé du numéro de diapositive 3"/>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2992477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8969376" y="6407944"/>
            <a:ext cx="2560320" cy="365760"/>
          </a:xfrm>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6" name="Espace réservé du pied de page 5"/>
          <p:cNvSpPr>
            <a:spLocks noGrp="1"/>
          </p:cNvSpPr>
          <p:nvPr>
            <p:ph type="ftr" sz="quarter" idx="11"/>
          </p:nvPr>
        </p:nvSpPr>
        <p:spPr/>
        <p:txBody>
          <a:bodyPr/>
          <a:lstStyle>
            <a:extLst/>
          </a:lstStyle>
          <a:p>
            <a:endParaRPr lang="fr-FR">
              <a:solidFill>
                <a:prstClr val="black"/>
              </a:solidFill>
            </a:endParaRPr>
          </a:p>
        </p:txBody>
      </p:sp>
      <p:sp>
        <p:nvSpPr>
          <p:cNvPr id="7" name="Espace réservé du numéro de diapositive 6"/>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718275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25351" y="274641"/>
            <a:ext cx="2369960" cy="5592761"/>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609600" y="274641"/>
            <a:ext cx="8432800" cy="5592760"/>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2329257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
        <p:nvSpPr>
          <p:cNvPr id="3" name="Espace réservé pour une image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6" name="Espace réservé du pied de page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fr-FR">
              <a:solidFill>
                <a:prstClr val="white"/>
              </a:solidFill>
            </a:endParaRP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1413F38E-6685-B64F-944E-E155DA46B27E}" type="slidenum">
              <a:rPr lang="fr-FR" smtClean="0">
                <a:solidFill>
                  <a:prstClr val="white"/>
                </a:solidFill>
              </a:rPr>
              <a:pPr/>
              <a:t>‹N°›</a:t>
            </a:fld>
            <a:endParaRPr lang="fr-FR">
              <a:solidFill>
                <a:prstClr val="white"/>
              </a:solidFill>
            </a:endParaRPr>
          </a:p>
        </p:txBody>
      </p:sp>
      <p:sp>
        <p:nvSpPr>
          <p:cNvPr id="2" name="Titr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Modifiez le style du titre</a:t>
            </a:r>
            <a:endParaRPr kumimoji="0" lang="en-US"/>
          </a:p>
        </p:txBody>
      </p:sp>
      <p:sp>
        <p:nvSpPr>
          <p:cNvPr id="8" name="Forme libre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white"/>
              </a:solidFill>
            </a:endParaRPr>
          </a:p>
        </p:txBody>
      </p:sp>
      <p:sp>
        <p:nvSpPr>
          <p:cNvPr id="9" name="Forme libre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white"/>
              </a:solidFill>
            </a:endParaRPr>
          </a:p>
        </p:txBody>
      </p:sp>
      <p:sp>
        <p:nvSpPr>
          <p:cNvPr id="10" name="Triangle rect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451592"/>
            <a:endParaRPr lang="en-US" sz="1800">
              <a:solidFill>
                <a:prstClr val="white"/>
              </a:solidFill>
            </a:endParaRPr>
          </a:p>
        </p:txBody>
      </p:sp>
      <p:cxnSp>
        <p:nvCxnSpPr>
          <p:cNvPr id="11" name="Connecteur droit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Tree>
    <p:extLst>
      <p:ext uri="{BB962C8B-B14F-4D97-AF65-F5344CB8AC3E}">
        <p14:creationId xmlns:p14="http://schemas.microsoft.com/office/powerpoint/2010/main" val="282961780"/>
      </p:ext>
    </p:extLst>
  </p:cSld>
  <p:clrMapOvr>
    <a:overrideClrMapping bg1="dk1" tx1="lt1" bg2="dk2" tx2="lt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609600" y="1481330"/>
            <a:ext cx="10972800" cy="4386071"/>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6753340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25351" y="274641"/>
            <a:ext cx="2369960" cy="5592761"/>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609600" y="274641"/>
            <a:ext cx="8432800" cy="5592760"/>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71776891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28245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508000" y="228600"/>
            <a:ext cx="11684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32850789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4" name="Espace réservé du contenu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1800" y="115889"/>
            <a:ext cx="109728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idx="1"/>
          </p:nvPr>
        </p:nvSpPr>
        <p:spPr>
          <a:xfrm>
            <a:off x="609600" y="1207294"/>
            <a:ext cx="10972800" cy="4525963"/>
          </a:xfrm>
          <a:prstGeom prst="rect">
            <a:avLst/>
          </a:prstGeom>
        </p:spPr>
        <p:txBody>
          <a:bodyPr>
            <a:normAutofit/>
          </a:bodyPr>
          <a:lstStyle>
            <a:lvl1pPr marL="0" indent="0">
              <a:buFontTx/>
              <a:buNone/>
              <a:defRPr sz="3200" baseline="0">
                <a:solidFill>
                  <a:srgbClr val="002060"/>
                </a:solidFill>
                <a:latin typeface="Eras Demi ITC" pitchFamily="34" charset="0"/>
              </a:defRPr>
            </a:lvl1pPr>
            <a:lvl2pPr marL="901700" indent="-444500">
              <a:buClr>
                <a:srgbClr val="002060"/>
              </a:buClr>
              <a:buFontTx/>
              <a:buBlip>
                <a:blip r:embed="rId3"/>
              </a:buBlip>
              <a:defRPr sz="2800" baseline="0">
                <a:solidFill>
                  <a:srgbClr val="002060"/>
                </a:solidFill>
                <a:latin typeface="Eras Medium ITC" pitchFamily="34" charset="0"/>
              </a:defRPr>
            </a:lvl2pPr>
            <a:lvl3pPr>
              <a:defRPr sz="2400" b="1" i="0" baseline="0">
                <a:solidFill>
                  <a:srgbClr val="002060"/>
                </a:solidFill>
                <a:latin typeface="Eras Medium ITC" pitchFamily="34" charset="0"/>
              </a:defRPr>
            </a:lvl3pPr>
            <a:lvl4pPr>
              <a:defRPr>
                <a:solidFill>
                  <a:srgbClr val="002060"/>
                </a:solidFill>
              </a:defRPr>
            </a:lvl4pPr>
            <a:lvl5pPr>
              <a:defRPr>
                <a:solidFill>
                  <a:srgbClr val="002060"/>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6010168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userDrawn="1">
  <p:cSld name="1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99447545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userDrawn="1">
  <p:cSld name="2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09970628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userDrawn="1">
  <p:cSld name="3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68414053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userDrawn="1">
  <p:cSld name="4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78542664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333615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5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3611159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userDrawn="1">
  <p:cSld name="6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04664917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userDrawn="1">
  <p:cSld name="7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65737959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userDrawn="1">
  <p:cSld name="8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65400735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userDrawn="1">
  <p:cSld name="9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59494454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userDrawn="1">
  <p:cSld name="10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65286327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userDrawn="1">
  <p:cSld name="11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23283947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userDrawn="1">
  <p:cSld name="12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41767748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13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27407042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userDrawn="1">
  <p:cSld name="14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37216300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508000" y="228600"/>
            <a:ext cx="11684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237335078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userDrawn="1">
  <p:cSld name="15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27050106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userDrawn="1">
  <p:cSld name="16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03612953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userDrawn="1">
  <p:cSld name="18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89643223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userDrawn="1">
  <p:cSld name="19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53268938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userDrawn="1">
  <p:cSld name="20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37915764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21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67613821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1592"/>
            <a:endParaRPr lang="en-US" sz="1800">
              <a:solidFill>
                <a:prstClr val="white"/>
              </a:solidFill>
            </a:endParaRPr>
          </a:p>
        </p:txBody>
      </p:sp>
      <p:sp>
        <p:nvSpPr>
          <p:cNvPr id="9" name="Titr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17" name="Sous-titr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grpSp>
        <p:nvGrpSpPr>
          <p:cNvPr id="2" name="Groupe 1"/>
          <p:cNvGrpSpPr/>
          <p:nvPr/>
        </p:nvGrpSpPr>
        <p:grpSpPr>
          <a:xfrm>
            <a:off x="-5019" y="4953000"/>
            <a:ext cx="12197020"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451592"/>
              <a:endParaRPr lang="en-US" sz="1800">
                <a:solidFill>
                  <a:prstClr val="white"/>
                </a:solidFill>
              </a:endParaRPr>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D7448173-7AB4-3F4E-9C84-C93D5A570899}" type="datetimeFigureOut">
              <a:rPr lang="fr-FR" smtClean="0"/>
              <a:pPr/>
              <a:t>15/04/2016</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FR">
              <a:solidFill>
                <a:srgbClr val="2DA2BF">
                  <a:tint val="20000"/>
                </a:srgbClr>
              </a:solidFill>
            </a:endParaRP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1413F38E-6685-B64F-944E-E155DA46B27E}" type="slidenum">
              <a:rPr lang="fr-FR" smtClean="0"/>
              <a:pPr/>
              <a:t>‹N°›</a:t>
            </a:fld>
            <a:endParaRPr lang="fr-FR"/>
          </a:p>
        </p:txBody>
      </p:sp>
    </p:spTree>
    <p:extLst>
      <p:ext uri="{BB962C8B-B14F-4D97-AF65-F5344CB8AC3E}">
        <p14:creationId xmlns:p14="http://schemas.microsoft.com/office/powerpoint/2010/main" val="398119538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
        <p:nvSpPr>
          <p:cNvPr id="7" name="Titre 6"/>
          <p:cNvSpPr>
            <a:spLocks noGrp="1"/>
          </p:cNvSpPr>
          <p:nvPr>
            <p:ph type="title"/>
          </p:nvPr>
        </p:nvSpPr>
        <p:spPr/>
        <p:txBody>
          <a:bodyPr rtlCol="0"/>
          <a:lstStyle>
            <a:extLst/>
          </a:lstStyle>
          <a:p>
            <a:r>
              <a:rPr kumimoji="0" lang="fr-FR" smtClean="0"/>
              <a:t>Modifiez le style du titre</a:t>
            </a:r>
            <a:endParaRPr kumimoji="0" lang="en-US"/>
          </a:p>
        </p:txBody>
      </p:sp>
    </p:spTree>
    <p:extLst>
      <p:ext uri="{BB962C8B-B14F-4D97-AF65-F5344CB8AC3E}">
        <p14:creationId xmlns:p14="http://schemas.microsoft.com/office/powerpoint/2010/main" val="353585217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white"/>
                </a:solidFill>
              </a:rPr>
              <a:pPr/>
              <a:t>‹N°›</a:t>
            </a:fld>
            <a:endParaRPr lang="fr-FR">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Tree>
    <p:extLst>
      <p:ext uri="{BB962C8B-B14F-4D97-AF65-F5344CB8AC3E}">
        <p14:creationId xmlns:p14="http://schemas.microsoft.com/office/powerpoint/2010/main" val="3527518114"/>
      </p:ext>
    </p:extLst>
  </p:cSld>
  <p:clrMapOvr>
    <a:overrideClrMapping bg1="dk1" tx1="lt1" bg2="dk2" tx2="lt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6" name="Espace réservé du pied de page 5"/>
          <p:cNvSpPr>
            <a:spLocks noGrp="1"/>
          </p:cNvSpPr>
          <p:nvPr>
            <p:ph type="ftr" sz="quarter" idx="11"/>
          </p:nvPr>
        </p:nvSpPr>
        <p:spPr/>
        <p:txBody>
          <a:bodyPr/>
          <a:lstStyle>
            <a:extLst/>
          </a:lstStyle>
          <a:p>
            <a:endParaRPr lang="fr-FR">
              <a:solidFill>
                <a:prstClr val="white"/>
              </a:solidFill>
            </a:endParaRPr>
          </a:p>
        </p:txBody>
      </p:sp>
      <p:sp>
        <p:nvSpPr>
          <p:cNvPr id="7" name="Espace réservé du numéro de diapositive 6"/>
          <p:cNvSpPr>
            <a:spLocks noGrp="1"/>
          </p:cNvSpPr>
          <p:nvPr>
            <p:ph type="sldNum" sz="quarter" idx="12"/>
          </p:nvPr>
        </p:nvSpPr>
        <p:spPr/>
        <p:txBody>
          <a:bodyPr/>
          <a:lstStyle>
            <a:extLst/>
          </a:lstStyle>
          <a:p>
            <a:fld id="{1413F38E-6685-B64F-944E-E155DA46B27E}" type="slidenum">
              <a:rPr lang="fr-FR" smtClean="0">
                <a:solidFill>
                  <a:prstClr val="white"/>
                </a:solidFill>
              </a:rPr>
              <a:pPr/>
              <a:t>‹N°›</a:t>
            </a:fld>
            <a:endParaRPr lang="fr-FR">
              <a:solidFill>
                <a:prstClr val="white"/>
              </a:solidFill>
            </a:endParaRPr>
          </a:p>
        </p:txBody>
      </p:sp>
      <p:sp>
        <p:nvSpPr>
          <p:cNvPr id="8" name="Titre 7"/>
          <p:cNvSpPr>
            <a:spLocks noGrp="1"/>
          </p:cNvSpPr>
          <p:nvPr>
            <p:ph type="title"/>
          </p:nvPr>
        </p:nvSpPr>
        <p:spPr/>
        <p:txBody>
          <a:bodyPr rtlCol="0"/>
          <a:lstStyle>
            <a:extLst/>
          </a:lstStyle>
          <a:p>
            <a:r>
              <a:rPr kumimoji="0" lang="fr-FR" smtClean="0"/>
              <a:t>Modifiez le style du titre</a:t>
            </a:r>
            <a:endParaRPr kumimoji="0" lang="en-US"/>
          </a:p>
        </p:txBody>
      </p:sp>
    </p:spTree>
    <p:extLst>
      <p:ext uri="{BB962C8B-B14F-4D97-AF65-F5344CB8AC3E}">
        <p14:creationId xmlns:p14="http://schemas.microsoft.com/office/powerpoint/2010/main" val="67944220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4" name="Espace réservé du contenu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1800" y="115889"/>
            <a:ext cx="109728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idx="1"/>
          </p:nvPr>
        </p:nvSpPr>
        <p:spPr>
          <a:xfrm>
            <a:off x="609600" y="1207294"/>
            <a:ext cx="10972800" cy="4525963"/>
          </a:xfrm>
          <a:prstGeom prst="rect">
            <a:avLst/>
          </a:prstGeom>
        </p:spPr>
        <p:txBody>
          <a:bodyPr>
            <a:normAutofit/>
          </a:bodyPr>
          <a:lstStyle>
            <a:lvl1pPr marL="0" indent="0">
              <a:buFontTx/>
              <a:buNone/>
              <a:defRPr sz="3200" baseline="0">
                <a:solidFill>
                  <a:srgbClr val="002060"/>
                </a:solidFill>
                <a:latin typeface="Eras Demi ITC" pitchFamily="34" charset="0"/>
              </a:defRPr>
            </a:lvl1pPr>
            <a:lvl2pPr marL="901700" indent="-444500">
              <a:buClr>
                <a:srgbClr val="002060"/>
              </a:buClr>
              <a:buFontTx/>
              <a:buBlip>
                <a:blip r:embed="rId3"/>
              </a:buBlip>
              <a:defRPr sz="2800" baseline="0">
                <a:solidFill>
                  <a:srgbClr val="002060"/>
                </a:solidFill>
                <a:latin typeface="Eras Medium ITC" pitchFamily="34" charset="0"/>
              </a:defRPr>
            </a:lvl2pPr>
            <a:lvl3pPr>
              <a:defRPr sz="2400" b="1" i="0" baseline="0">
                <a:solidFill>
                  <a:srgbClr val="002060"/>
                </a:solidFill>
                <a:latin typeface="Eras Medium ITC" pitchFamily="34" charset="0"/>
              </a:defRPr>
            </a:lvl3pPr>
            <a:lvl4pPr>
              <a:defRPr>
                <a:solidFill>
                  <a:srgbClr val="002060"/>
                </a:solidFill>
              </a:defRPr>
            </a:lvl4pPr>
            <a:lvl5pPr>
              <a:defRPr>
                <a:solidFill>
                  <a:srgbClr val="002060"/>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03236820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972800" cy="1143000"/>
          </a:xfrm>
        </p:spPr>
        <p:txBody>
          <a:bodyPr anchor="ctr"/>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8" name="Espace réservé du pied de page 7"/>
          <p:cNvSpPr>
            <a:spLocks noGrp="1"/>
          </p:cNvSpPr>
          <p:nvPr>
            <p:ph type="ftr" sz="quarter" idx="11"/>
          </p:nvPr>
        </p:nvSpPr>
        <p:spPr/>
        <p:txBody>
          <a:bodyPr/>
          <a:lstStyle>
            <a:extLst/>
          </a:lstStyle>
          <a:p>
            <a:endParaRPr lang="fr-FR">
              <a:solidFill>
                <a:prstClr val="black"/>
              </a:solidFill>
            </a:endParaRPr>
          </a:p>
        </p:txBody>
      </p:sp>
      <p:sp>
        <p:nvSpPr>
          <p:cNvPr id="9" name="Espace réservé du numéro de diapositive 8"/>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631549924"/>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4" name="Espace réservé du pied de page 3"/>
          <p:cNvSpPr>
            <a:spLocks noGrp="1"/>
          </p:cNvSpPr>
          <p:nvPr>
            <p:ph type="ftr" sz="quarter" idx="11"/>
          </p:nvPr>
        </p:nvSpPr>
        <p:spPr/>
        <p:txBody>
          <a:bodyPr/>
          <a:lstStyle>
            <a:extLst/>
          </a:lstStyle>
          <a:p>
            <a:endParaRPr lang="fr-FR">
              <a:solidFill>
                <a:prstClr val="white"/>
              </a:solidFill>
            </a:endParaRPr>
          </a:p>
        </p:txBody>
      </p:sp>
      <p:sp>
        <p:nvSpPr>
          <p:cNvPr id="5" name="Espace réservé du numéro de diapositive 4"/>
          <p:cNvSpPr>
            <a:spLocks noGrp="1"/>
          </p:cNvSpPr>
          <p:nvPr>
            <p:ph type="sldNum" sz="quarter" idx="12"/>
          </p:nvPr>
        </p:nvSpPr>
        <p:spPr/>
        <p:txBody>
          <a:bodyPr/>
          <a:lstStyle>
            <a:extLst/>
          </a:lstStyle>
          <a:p>
            <a:fld id="{1413F38E-6685-B64F-944E-E155DA46B27E}" type="slidenum">
              <a:rPr lang="fr-FR" smtClean="0">
                <a:solidFill>
                  <a:prstClr val="white"/>
                </a:solidFill>
              </a:rPr>
              <a:pPr/>
              <a:t>‹N°›</a:t>
            </a:fld>
            <a:endParaRPr lang="fr-FR">
              <a:solidFill>
                <a:prstClr val="white"/>
              </a:solidFill>
            </a:endParaRPr>
          </a:p>
        </p:txBody>
      </p:sp>
      <p:sp>
        <p:nvSpPr>
          <p:cNvPr id="6" name="Titre 5"/>
          <p:cNvSpPr>
            <a:spLocks noGrp="1"/>
          </p:cNvSpPr>
          <p:nvPr>
            <p:ph type="title"/>
          </p:nvPr>
        </p:nvSpPr>
        <p:spPr/>
        <p:txBody>
          <a:bodyPr rtlCol="0"/>
          <a:lstStyle>
            <a:extLst/>
          </a:lstStyle>
          <a:p>
            <a:r>
              <a:rPr kumimoji="0" lang="fr-FR" smtClean="0"/>
              <a:t>Modifiez le style du titre</a:t>
            </a:r>
            <a:endParaRPr kumimoji="0" lang="en-US"/>
          </a:p>
        </p:txBody>
      </p:sp>
    </p:spTree>
    <p:extLst>
      <p:ext uri="{BB962C8B-B14F-4D97-AF65-F5344CB8AC3E}">
        <p14:creationId xmlns:p14="http://schemas.microsoft.com/office/powerpoint/2010/main" val="448448659"/>
      </p:ext>
    </p:extLst>
  </p:cSld>
  <p:clrMapOvr>
    <a:overrideClrMapping bg1="dk1" tx1="lt1" bg2="dk2" tx2="lt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3" name="Espace réservé du pied de page 2"/>
          <p:cNvSpPr>
            <a:spLocks noGrp="1"/>
          </p:cNvSpPr>
          <p:nvPr>
            <p:ph type="ftr" sz="quarter" idx="11"/>
          </p:nvPr>
        </p:nvSpPr>
        <p:spPr/>
        <p:txBody>
          <a:bodyPr/>
          <a:lstStyle>
            <a:extLst/>
          </a:lstStyle>
          <a:p>
            <a:endParaRPr lang="fr-FR">
              <a:solidFill>
                <a:prstClr val="black"/>
              </a:solidFill>
            </a:endParaRPr>
          </a:p>
        </p:txBody>
      </p:sp>
      <p:sp>
        <p:nvSpPr>
          <p:cNvPr id="4" name="Espace réservé du numéro de diapositive 3"/>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73920709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8969376" y="6407944"/>
            <a:ext cx="2560320" cy="365760"/>
          </a:xfrm>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6" name="Espace réservé du pied de page 5"/>
          <p:cNvSpPr>
            <a:spLocks noGrp="1"/>
          </p:cNvSpPr>
          <p:nvPr>
            <p:ph type="ftr" sz="quarter" idx="11"/>
          </p:nvPr>
        </p:nvSpPr>
        <p:spPr/>
        <p:txBody>
          <a:bodyPr/>
          <a:lstStyle>
            <a:extLst/>
          </a:lstStyle>
          <a:p>
            <a:endParaRPr lang="fr-FR">
              <a:solidFill>
                <a:prstClr val="black"/>
              </a:solidFill>
            </a:endParaRPr>
          </a:p>
        </p:txBody>
      </p:sp>
      <p:sp>
        <p:nvSpPr>
          <p:cNvPr id="7" name="Espace réservé du numéro de diapositive 6"/>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340758276"/>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
        <p:nvSpPr>
          <p:cNvPr id="3" name="Espace réservé pour une image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6" name="Espace réservé du pied de page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fr-FR">
              <a:solidFill>
                <a:prstClr val="white"/>
              </a:solidFill>
            </a:endParaRP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1413F38E-6685-B64F-944E-E155DA46B27E}" type="slidenum">
              <a:rPr lang="fr-FR" smtClean="0">
                <a:solidFill>
                  <a:prstClr val="white"/>
                </a:solidFill>
              </a:rPr>
              <a:pPr/>
              <a:t>‹N°›</a:t>
            </a:fld>
            <a:endParaRPr lang="fr-FR">
              <a:solidFill>
                <a:prstClr val="white"/>
              </a:solidFill>
            </a:endParaRPr>
          </a:p>
        </p:txBody>
      </p:sp>
      <p:sp>
        <p:nvSpPr>
          <p:cNvPr id="2" name="Titr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Modifiez le style du titre</a:t>
            </a:r>
            <a:endParaRPr kumimoji="0" lang="en-US"/>
          </a:p>
        </p:txBody>
      </p:sp>
      <p:sp>
        <p:nvSpPr>
          <p:cNvPr id="8" name="Forme libre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white"/>
              </a:solidFill>
            </a:endParaRPr>
          </a:p>
        </p:txBody>
      </p:sp>
      <p:sp>
        <p:nvSpPr>
          <p:cNvPr id="9" name="Forme libre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white"/>
              </a:solidFill>
            </a:endParaRPr>
          </a:p>
        </p:txBody>
      </p:sp>
      <p:sp>
        <p:nvSpPr>
          <p:cNvPr id="10" name="Triangle rect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451592"/>
            <a:endParaRPr lang="en-US" sz="1800">
              <a:solidFill>
                <a:prstClr val="white"/>
              </a:solidFill>
            </a:endParaRPr>
          </a:p>
        </p:txBody>
      </p:sp>
      <p:cxnSp>
        <p:nvCxnSpPr>
          <p:cNvPr id="11" name="Connecteur droit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Tree>
    <p:extLst>
      <p:ext uri="{BB962C8B-B14F-4D97-AF65-F5344CB8AC3E}">
        <p14:creationId xmlns:p14="http://schemas.microsoft.com/office/powerpoint/2010/main" val="95319245"/>
      </p:ext>
    </p:extLst>
  </p:cSld>
  <p:clrMapOvr>
    <a:overrideClrMapping bg1="dk1" tx1="lt1" bg2="dk2" tx2="lt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609600" y="1481330"/>
            <a:ext cx="10972800" cy="4386071"/>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41823898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25351" y="274641"/>
            <a:ext cx="2369960" cy="5592761"/>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609600" y="274641"/>
            <a:ext cx="8432800" cy="5592760"/>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01287053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94457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508000" y="228600"/>
            <a:ext cx="11684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316552561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4" name="Espace réservé du contenu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1800" y="115889"/>
            <a:ext cx="109728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idx="1"/>
          </p:nvPr>
        </p:nvSpPr>
        <p:spPr>
          <a:xfrm>
            <a:off x="609600" y="1207294"/>
            <a:ext cx="10972800" cy="4525963"/>
          </a:xfrm>
          <a:prstGeom prst="rect">
            <a:avLst/>
          </a:prstGeom>
        </p:spPr>
        <p:txBody>
          <a:bodyPr>
            <a:normAutofit/>
          </a:bodyPr>
          <a:lstStyle>
            <a:lvl1pPr marL="0" indent="0">
              <a:buFontTx/>
              <a:buNone/>
              <a:defRPr sz="3200" baseline="0">
                <a:solidFill>
                  <a:srgbClr val="002060"/>
                </a:solidFill>
                <a:latin typeface="Eras Demi ITC" pitchFamily="34" charset="0"/>
              </a:defRPr>
            </a:lvl1pPr>
            <a:lvl2pPr marL="901700" indent="-444500">
              <a:buClr>
                <a:srgbClr val="002060"/>
              </a:buClr>
              <a:buFontTx/>
              <a:buBlip>
                <a:blip r:embed="rId3"/>
              </a:buBlip>
              <a:defRPr sz="2800" baseline="0">
                <a:solidFill>
                  <a:srgbClr val="002060"/>
                </a:solidFill>
                <a:latin typeface="Eras Medium ITC" pitchFamily="34" charset="0"/>
              </a:defRPr>
            </a:lvl2pPr>
            <a:lvl3pPr>
              <a:defRPr sz="2400" b="1" i="0" baseline="0">
                <a:solidFill>
                  <a:srgbClr val="002060"/>
                </a:solidFill>
                <a:latin typeface="Eras Medium ITC" pitchFamily="34" charset="0"/>
              </a:defRPr>
            </a:lvl3pPr>
            <a:lvl4pPr>
              <a:defRPr>
                <a:solidFill>
                  <a:srgbClr val="002060"/>
                </a:solidFill>
              </a:defRPr>
            </a:lvl4pPr>
            <a:lvl5pPr>
              <a:defRPr>
                <a:solidFill>
                  <a:srgbClr val="002060"/>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4079359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79329215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userDrawn="1">
  <p:cSld name="1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11073258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userDrawn="1">
  <p:cSld name="2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420092505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3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53369873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userDrawn="1">
  <p:cSld name="4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03249799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userDrawn="1">
  <p:cSld name="5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84761878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userDrawn="1">
  <p:cSld name="6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11376766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userDrawn="1">
  <p:cSld name="7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89326116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userDrawn="1">
  <p:cSld name="8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52810111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userDrawn="1">
  <p:cSld name="9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421426085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0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60276357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97710554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11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44901017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userDrawn="1">
  <p:cSld name="12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78200129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userDrawn="1">
  <p:cSld name="13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65466774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userDrawn="1">
  <p:cSld name="14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95279722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userDrawn="1">
  <p:cSld name="15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71820016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userDrawn="1">
  <p:cSld name="16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05683211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userDrawn="1">
  <p:cSld name="18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07456677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userDrawn="1">
  <p:cSld name="19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410884398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20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63519381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userDrawn="1">
  <p:cSld name="21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61383212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3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99289799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1592"/>
            <a:endParaRPr lang="en-US" sz="1800">
              <a:solidFill>
                <a:prstClr val="white"/>
              </a:solidFill>
            </a:endParaRPr>
          </a:p>
        </p:txBody>
      </p:sp>
      <p:sp>
        <p:nvSpPr>
          <p:cNvPr id="9" name="Titr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17" name="Sous-titr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grpSp>
        <p:nvGrpSpPr>
          <p:cNvPr id="2" name="Groupe 1"/>
          <p:cNvGrpSpPr/>
          <p:nvPr/>
        </p:nvGrpSpPr>
        <p:grpSpPr>
          <a:xfrm>
            <a:off x="-5019" y="4953000"/>
            <a:ext cx="12197020"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451592"/>
              <a:endParaRPr lang="en-US" sz="1800">
                <a:solidFill>
                  <a:prstClr val="white"/>
                </a:solidFill>
              </a:endParaRPr>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D7448173-7AB4-3F4E-9C84-C93D5A570899}" type="datetimeFigureOut">
              <a:rPr lang="fr-FR" smtClean="0"/>
              <a:pPr/>
              <a:t>15/04/2016</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FR">
              <a:solidFill>
                <a:srgbClr val="2DA2BF">
                  <a:tint val="20000"/>
                </a:srgbClr>
              </a:solidFill>
            </a:endParaRP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1413F38E-6685-B64F-944E-E155DA46B27E}" type="slidenum">
              <a:rPr lang="fr-FR" smtClean="0"/>
              <a:pPr/>
              <a:t>‹N°›</a:t>
            </a:fld>
            <a:endParaRPr lang="fr-FR"/>
          </a:p>
        </p:txBody>
      </p:sp>
    </p:spTree>
    <p:extLst>
      <p:ext uri="{BB962C8B-B14F-4D97-AF65-F5344CB8AC3E}">
        <p14:creationId xmlns:p14="http://schemas.microsoft.com/office/powerpoint/2010/main" val="114939774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
        <p:nvSpPr>
          <p:cNvPr id="7" name="Titre 6"/>
          <p:cNvSpPr>
            <a:spLocks noGrp="1"/>
          </p:cNvSpPr>
          <p:nvPr>
            <p:ph type="title"/>
          </p:nvPr>
        </p:nvSpPr>
        <p:spPr/>
        <p:txBody>
          <a:bodyPr rtlCol="0"/>
          <a:lstStyle>
            <a:extLst/>
          </a:lstStyle>
          <a:p>
            <a:r>
              <a:rPr kumimoji="0" lang="fr-FR" smtClean="0"/>
              <a:t>Modifiez le style du titre</a:t>
            </a:r>
            <a:endParaRPr kumimoji="0" lang="en-US"/>
          </a:p>
        </p:txBody>
      </p:sp>
    </p:spTree>
    <p:extLst>
      <p:ext uri="{BB962C8B-B14F-4D97-AF65-F5344CB8AC3E}">
        <p14:creationId xmlns:p14="http://schemas.microsoft.com/office/powerpoint/2010/main" val="26338672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white"/>
                </a:solidFill>
              </a:rPr>
              <a:pPr/>
              <a:t>‹N°›</a:t>
            </a:fld>
            <a:endParaRPr lang="fr-FR">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Tree>
    <p:extLst>
      <p:ext uri="{BB962C8B-B14F-4D97-AF65-F5344CB8AC3E}">
        <p14:creationId xmlns:p14="http://schemas.microsoft.com/office/powerpoint/2010/main" val="2079684631"/>
      </p:ext>
    </p:extLst>
  </p:cSld>
  <p:clrMapOvr>
    <a:overrideClrMapping bg1="dk1" tx1="lt1" bg2="dk2" tx2="lt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6" name="Espace réservé du pied de page 5"/>
          <p:cNvSpPr>
            <a:spLocks noGrp="1"/>
          </p:cNvSpPr>
          <p:nvPr>
            <p:ph type="ftr" sz="quarter" idx="11"/>
          </p:nvPr>
        </p:nvSpPr>
        <p:spPr/>
        <p:txBody>
          <a:bodyPr/>
          <a:lstStyle>
            <a:extLst/>
          </a:lstStyle>
          <a:p>
            <a:endParaRPr lang="fr-FR">
              <a:solidFill>
                <a:prstClr val="white"/>
              </a:solidFill>
            </a:endParaRPr>
          </a:p>
        </p:txBody>
      </p:sp>
      <p:sp>
        <p:nvSpPr>
          <p:cNvPr id="7" name="Espace réservé du numéro de diapositive 6"/>
          <p:cNvSpPr>
            <a:spLocks noGrp="1"/>
          </p:cNvSpPr>
          <p:nvPr>
            <p:ph type="sldNum" sz="quarter" idx="12"/>
          </p:nvPr>
        </p:nvSpPr>
        <p:spPr/>
        <p:txBody>
          <a:bodyPr/>
          <a:lstStyle>
            <a:extLst/>
          </a:lstStyle>
          <a:p>
            <a:fld id="{1413F38E-6685-B64F-944E-E155DA46B27E}" type="slidenum">
              <a:rPr lang="fr-FR" smtClean="0">
                <a:solidFill>
                  <a:prstClr val="white"/>
                </a:solidFill>
              </a:rPr>
              <a:pPr/>
              <a:t>‹N°›</a:t>
            </a:fld>
            <a:endParaRPr lang="fr-FR">
              <a:solidFill>
                <a:prstClr val="white"/>
              </a:solidFill>
            </a:endParaRPr>
          </a:p>
        </p:txBody>
      </p:sp>
      <p:sp>
        <p:nvSpPr>
          <p:cNvPr id="8" name="Titre 7"/>
          <p:cNvSpPr>
            <a:spLocks noGrp="1"/>
          </p:cNvSpPr>
          <p:nvPr>
            <p:ph type="title"/>
          </p:nvPr>
        </p:nvSpPr>
        <p:spPr/>
        <p:txBody>
          <a:bodyPr rtlCol="0"/>
          <a:lstStyle>
            <a:extLst/>
          </a:lstStyle>
          <a:p>
            <a:r>
              <a:rPr kumimoji="0" lang="fr-FR" smtClean="0"/>
              <a:t>Modifiez le style du titre</a:t>
            </a:r>
            <a:endParaRPr kumimoji="0" lang="en-US"/>
          </a:p>
        </p:txBody>
      </p:sp>
    </p:spTree>
    <p:extLst>
      <p:ext uri="{BB962C8B-B14F-4D97-AF65-F5344CB8AC3E}">
        <p14:creationId xmlns:p14="http://schemas.microsoft.com/office/powerpoint/2010/main" val="2680245984"/>
      </p:ext>
    </p:extLst>
  </p:cSld>
  <p:clrMapOvr>
    <a:overrideClrMapping bg1="dk1" tx1="lt1" bg2="dk2" tx2="lt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972800" cy="1143000"/>
          </a:xfrm>
        </p:spPr>
        <p:txBody>
          <a:bodyPr anchor="ctr"/>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8" name="Espace réservé du pied de page 7"/>
          <p:cNvSpPr>
            <a:spLocks noGrp="1"/>
          </p:cNvSpPr>
          <p:nvPr>
            <p:ph type="ftr" sz="quarter" idx="11"/>
          </p:nvPr>
        </p:nvSpPr>
        <p:spPr/>
        <p:txBody>
          <a:bodyPr/>
          <a:lstStyle>
            <a:extLst/>
          </a:lstStyle>
          <a:p>
            <a:endParaRPr lang="fr-FR">
              <a:solidFill>
                <a:prstClr val="black"/>
              </a:solidFill>
            </a:endParaRPr>
          </a:p>
        </p:txBody>
      </p:sp>
      <p:sp>
        <p:nvSpPr>
          <p:cNvPr id="9" name="Espace réservé du numéro de diapositive 8"/>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4195649819"/>
      </p:ext>
    </p:extLst>
  </p:cSld>
  <p:clrMapOvr>
    <a:overrideClrMapping bg1="lt1" tx1="dk1" bg2="lt2" tx2="dk2" accent1="accent1" accent2="accent2" accent3="accent3" accent4="accent4" accent5="accent5" accent6="accent6" hlink="hlink" folHlink="folHlink"/>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4" name="Espace réservé du pied de page 3"/>
          <p:cNvSpPr>
            <a:spLocks noGrp="1"/>
          </p:cNvSpPr>
          <p:nvPr>
            <p:ph type="ftr" sz="quarter" idx="11"/>
          </p:nvPr>
        </p:nvSpPr>
        <p:spPr/>
        <p:txBody>
          <a:bodyPr/>
          <a:lstStyle>
            <a:extLst/>
          </a:lstStyle>
          <a:p>
            <a:endParaRPr lang="fr-FR">
              <a:solidFill>
                <a:prstClr val="white"/>
              </a:solidFill>
            </a:endParaRPr>
          </a:p>
        </p:txBody>
      </p:sp>
      <p:sp>
        <p:nvSpPr>
          <p:cNvPr id="5" name="Espace réservé du numéro de diapositive 4"/>
          <p:cNvSpPr>
            <a:spLocks noGrp="1"/>
          </p:cNvSpPr>
          <p:nvPr>
            <p:ph type="sldNum" sz="quarter" idx="12"/>
          </p:nvPr>
        </p:nvSpPr>
        <p:spPr/>
        <p:txBody>
          <a:bodyPr/>
          <a:lstStyle>
            <a:extLst/>
          </a:lstStyle>
          <a:p>
            <a:fld id="{1413F38E-6685-B64F-944E-E155DA46B27E}" type="slidenum">
              <a:rPr lang="fr-FR" smtClean="0">
                <a:solidFill>
                  <a:prstClr val="white"/>
                </a:solidFill>
              </a:rPr>
              <a:pPr/>
              <a:t>‹N°›</a:t>
            </a:fld>
            <a:endParaRPr lang="fr-FR">
              <a:solidFill>
                <a:prstClr val="white"/>
              </a:solidFill>
            </a:endParaRPr>
          </a:p>
        </p:txBody>
      </p:sp>
      <p:sp>
        <p:nvSpPr>
          <p:cNvPr id="6" name="Titre 5"/>
          <p:cNvSpPr>
            <a:spLocks noGrp="1"/>
          </p:cNvSpPr>
          <p:nvPr>
            <p:ph type="title"/>
          </p:nvPr>
        </p:nvSpPr>
        <p:spPr/>
        <p:txBody>
          <a:bodyPr rtlCol="0"/>
          <a:lstStyle>
            <a:extLst/>
          </a:lstStyle>
          <a:p>
            <a:r>
              <a:rPr kumimoji="0" lang="fr-FR" smtClean="0"/>
              <a:t>Modifiez le style du titre</a:t>
            </a:r>
            <a:endParaRPr kumimoji="0" lang="en-US"/>
          </a:p>
        </p:txBody>
      </p:sp>
    </p:spTree>
    <p:extLst>
      <p:ext uri="{BB962C8B-B14F-4D97-AF65-F5344CB8AC3E}">
        <p14:creationId xmlns:p14="http://schemas.microsoft.com/office/powerpoint/2010/main" val="681834381"/>
      </p:ext>
    </p:extLst>
  </p:cSld>
  <p:clrMapOvr>
    <a:overrideClrMapping bg1="dk1" tx1="lt1" bg2="dk2" tx2="lt2" accent1="accent1" accent2="accent2" accent3="accent3" accent4="accent4" accent5="accent5" accent6="accent6" hlink="hlink" folHlink="folHlink"/>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3" name="Espace réservé du pied de page 2"/>
          <p:cNvSpPr>
            <a:spLocks noGrp="1"/>
          </p:cNvSpPr>
          <p:nvPr>
            <p:ph type="ftr" sz="quarter" idx="11"/>
          </p:nvPr>
        </p:nvSpPr>
        <p:spPr/>
        <p:txBody>
          <a:bodyPr/>
          <a:lstStyle>
            <a:extLst/>
          </a:lstStyle>
          <a:p>
            <a:endParaRPr lang="fr-FR">
              <a:solidFill>
                <a:prstClr val="black"/>
              </a:solidFill>
            </a:endParaRPr>
          </a:p>
        </p:txBody>
      </p:sp>
      <p:sp>
        <p:nvSpPr>
          <p:cNvPr id="4" name="Espace réservé du numéro de diapositive 3"/>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72241045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8969376" y="6407944"/>
            <a:ext cx="2560320" cy="365760"/>
          </a:xfrm>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6" name="Espace réservé du pied de page 5"/>
          <p:cNvSpPr>
            <a:spLocks noGrp="1"/>
          </p:cNvSpPr>
          <p:nvPr>
            <p:ph type="ftr" sz="quarter" idx="11"/>
          </p:nvPr>
        </p:nvSpPr>
        <p:spPr/>
        <p:txBody>
          <a:bodyPr/>
          <a:lstStyle>
            <a:extLst/>
          </a:lstStyle>
          <a:p>
            <a:endParaRPr lang="fr-FR">
              <a:solidFill>
                <a:prstClr val="black"/>
              </a:solidFill>
            </a:endParaRPr>
          </a:p>
        </p:txBody>
      </p:sp>
      <p:sp>
        <p:nvSpPr>
          <p:cNvPr id="7" name="Espace réservé du numéro de diapositive 6"/>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735880292"/>
      </p:ext>
    </p:extLst>
  </p:cSld>
  <p:clrMapOvr>
    <a:overrideClrMapping bg1="lt1" tx1="dk1" bg2="lt2" tx2="dk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
        <p:nvSpPr>
          <p:cNvPr id="3" name="Espace réservé pour une image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6" name="Espace réservé du pied de page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fr-FR">
              <a:solidFill>
                <a:prstClr val="white"/>
              </a:solidFill>
            </a:endParaRP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1413F38E-6685-B64F-944E-E155DA46B27E}" type="slidenum">
              <a:rPr lang="fr-FR" smtClean="0">
                <a:solidFill>
                  <a:prstClr val="white"/>
                </a:solidFill>
              </a:rPr>
              <a:pPr/>
              <a:t>‹N°›</a:t>
            </a:fld>
            <a:endParaRPr lang="fr-FR">
              <a:solidFill>
                <a:prstClr val="white"/>
              </a:solidFill>
            </a:endParaRPr>
          </a:p>
        </p:txBody>
      </p:sp>
      <p:sp>
        <p:nvSpPr>
          <p:cNvPr id="2" name="Titr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Modifiez le style du titre</a:t>
            </a:r>
            <a:endParaRPr kumimoji="0" lang="en-US"/>
          </a:p>
        </p:txBody>
      </p:sp>
      <p:sp>
        <p:nvSpPr>
          <p:cNvPr id="8" name="Forme libre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white"/>
              </a:solidFill>
            </a:endParaRPr>
          </a:p>
        </p:txBody>
      </p:sp>
      <p:sp>
        <p:nvSpPr>
          <p:cNvPr id="9" name="Forme libre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white"/>
              </a:solidFill>
            </a:endParaRPr>
          </a:p>
        </p:txBody>
      </p:sp>
      <p:sp>
        <p:nvSpPr>
          <p:cNvPr id="10" name="Triangle rect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451592"/>
            <a:endParaRPr lang="en-US" sz="1800">
              <a:solidFill>
                <a:prstClr val="white"/>
              </a:solidFill>
            </a:endParaRPr>
          </a:p>
        </p:txBody>
      </p:sp>
      <p:cxnSp>
        <p:nvCxnSpPr>
          <p:cNvPr id="11" name="Connecteur droit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Tree>
    <p:extLst>
      <p:ext uri="{BB962C8B-B14F-4D97-AF65-F5344CB8AC3E}">
        <p14:creationId xmlns:p14="http://schemas.microsoft.com/office/powerpoint/2010/main" val="3713977818"/>
      </p:ext>
    </p:extLst>
  </p:cSld>
  <p:clrMapOvr>
    <a:overrideClrMapping bg1="dk1" tx1="lt1" bg2="dk2" tx2="lt2" accent1="accent1" accent2="accent2" accent3="accent3" accent4="accent4" accent5="accent5" accent6="accent6" hlink="hlink" folHlink="folHlink"/>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609600" y="1481330"/>
            <a:ext cx="10972800" cy="4386071"/>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296476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4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47214502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25351" y="274641"/>
            <a:ext cx="2369960" cy="5592761"/>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609600" y="274641"/>
            <a:ext cx="8432800" cy="5592760"/>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12799388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90239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508000" y="228600"/>
            <a:ext cx="11684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289466124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4" name="Espace réservé du contenu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1800" y="115889"/>
            <a:ext cx="109728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idx="1"/>
          </p:nvPr>
        </p:nvSpPr>
        <p:spPr>
          <a:xfrm>
            <a:off x="609600" y="1207294"/>
            <a:ext cx="10972800" cy="4525963"/>
          </a:xfrm>
          <a:prstGeom prst="rect">
            <a:avLst/>
          </a:prstGeom>
        </p:spPr>
        <p:txBody>
          <a:bodyPr>
            <a:normAutofit/>
          </a:bodyPr>
          <a:lstStyle>
            <a:lvl1pPr marL="0" indent="0">
              <a:buFontTx/>
              <a:buNone/>
              <a:defRPr sz="3200" baseline="0">
                <a:solidFill>
                  <a:srgbClr val="002060"/>
                </a:solidFill>
                <a:latin typeface="Eras Demi ITC" pitchFamily="34" charset="0"/>
              </a:defRPr>
            </a:lvl1pPr>
            <a:lvl2pPr marL="901700" indent="-444500">
              <a:buClr>
                <a:srgbClr val="002060"/>
              </a:buClr>
              <a:buFontTx/>
              <a:buBlip>
                <a:blip r:embed="rId3"/>
              </a:buBlip>
              <a:defRPr sz="2800" baseline="0">
                <a:solidFill>
                  <a:srgbClr val="002060"/>
                </a:solidFill>
                <a:latin typeface="Eras Medium ITC" pitchFamily="34" charset="0"/>
              </a:defRPr>
            </a:lvl2pPr>
            <a:lvl3pPr>
              <a:defRPr sz="2400" b="1" i="0" baseline="0">
                <a:solidFill>
                  <a:srgbClr val="002060"/>
                </a:solidFill>
                <a:latin typeface="Eras Medium ITC" pitchFamily="34" charset="0"/>
              </a:defRPr>
            </a:lvl3pPr>
            <a:lvl4pPr>
              <a:defRPr>
                <a:solidFill>
                  <a:srgbClr val="002060"/>
                </a:solidFill>
              </a:defRPr>
            </a:lvl4pPr>
            <a:lvl5pPr>
              <a:defRPr>
                <a:solidFill>
                  <a:srgbClr val="002060"/>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80954057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1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71560497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userDrawn="1">
  <p:cSld name="2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5915839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userDrawn="1">
  <p:cSld name="3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42138965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userDrawn="1">
  <p:cSld name="4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41859478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userDrawn="1">
  <p:cSld name="5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8877817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userDrawn="1">
  <p:cSld name="6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84121761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5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85206014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userDrawn="1">
  <p:cSld name="7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8403537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userDrawn="1">
  <p:cSld name="8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93904898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userDrawn="1">
  <p:cSld name="9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406862467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userDrawn="1">
  <p:cSld name="10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63553165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userDrawn="1">
  <p:cSld name="11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58951586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userDrawn="1">
  <p:cSld name="12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24428444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userDrawn="1">
  <p:cSld name="13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57675260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userDrawn="1">
  <p:cSld name="14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75708818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userDrawn="1">
  <p:cSld name="15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5725248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userDrawn="1">
  <p:cSld name="16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64756910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
        <p:nvSpPr>
          <p:cNvPr id="7" name="Titre 6"/>
          <p:cNvSpPr>
            <a:spLocks noGrp="1"/>
          </p:cNvSpPr>
          <p:nvPr>
            <p:ph type="title"/>
          </p:nvPr>
        </p:nvSpPr>
        <p:spPr/>
        <p:txBody>
          <a:bodyPr rtlCol="0"/>
          <a:lstStyle>
            <a:extLst/>
          </a:lstStyle>
          <a:p>
            <a:r>
              <a:rPr kumimoji="0" lang="fr-FR" smtClean="0"/>
              <a:t>Modifiez le style du titre</a:t>
            </a:r>
            <a:endParaRPr kumimoji="0" lang="en-US"/>
          </a:p>
        </p:txBody>
      </p:sp>
    </p:spTree>
    <p:extLst>
      <p:ext uri="{BB962C8B-B14F-4D97-AF65-F5344CB8AC3E}">
        <p14:creationId xmlns:p14="http://schemas.microsoft.com/office/powerpoint/2010/main" val="3138294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6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35089250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userDrawn="1">
  <p:cSld name="18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24941815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userDrawn="1">
  <p:cSld name="19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49191928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userDrawn="1">
  <p:cSld name="20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76328666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userDrawn="1">
  <p:cSld name="21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08395965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1592"/>
            <a:endParaRPr lang="en-US" sz="1800">
              <a:solidFill>
                <a:prstClr val="white"/>
              </a:solidFill>
            </a:endParaRPr>
          </a:p>
        </p:txBody>
      </p:sp>
      <p:sp>
        <p:nvSpPr>
          <p:cNvPr id="9" name="Titr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17" name="Sous-titr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grpSp>
        <p:nvGrpSpPr>
          <p:cNvPr id="2" name="Groupe 1"/>
          <p:cNvGrpSpPr/>
          <p:nvPr/>
        </p:nvGrpSpPr>
        <p:grpSpPr>
          <a:xfrm>
            <a:off x="-5019" y="4953000"/>
            <a:ext cx="12197020"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451592"/>
              <a:endParaRPr lang="en-US" sz="1800">
                <a:solidFill>
                  <a:prstClr val="white"/>
                </a:solidFill>
              </a:endParaRPr>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D7448173-7AB4-3F4E-9C84-C93D5A570899}" type="datetimeFigureOut">
              <a:rPr lang="fr-FR" smtClean="0"/>
              <a:pPr/>
              <a:t>15/04/2016</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FR">
              <a:solidFill>
                <a:srgbClr val="2DA2BF">
                  <a:tint val="20000"/>
                </a:srgbClr>
              </a:solidFill>
            </a:endParaRP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1413F38E-6685-B64F-944E-E155DA46B27E}" type="slidenum">
              <a:rPr lang="fr-FR" smtClean="0"/>
              <a:pPr/>
              <a:t>‹N°›</a:t>
            </a:fld>
            <a:endParaRPr lang="fr-FR"/>
          </a:p>
        </p:txBody>
      </p:sp>
    </p:spTree>
    <p:extLst>
      <p:ext uri="{BB962C8B-B14F-4D97-AF65-F5344CB8AC3E}">
        <p14:creationId xmlns:p14="http://schemas.microsoft.com/office/powerpoint/2010/main" val="150767778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
        <p:nvSpPr>
          <p:cNvPr id="7" name="Titre 6"/>
          <p:cNvSpPr>
            <a:spLocks noGrp="1"/>
          </p:cNvSpPr>
          <p:nvPr>
            <p:ph type="title"/>
          </p:nvPr>
        </p:nvSpPr>
        <p:spPr/>
        <p:txBody>
          <a:bodyPr rtlCol="0"/>
          <a:lstStyle>
            <a:extLst/>
          </a:lstStyle>
          <a:p>
            <a:r>
              <a:rPr kumimoji="0" lang="fr-FR" smtClean="0"/>
              <a:t>Modifiez le style du titre</a:t>
            </a:r>
            <a:endParaRPr kumimoji="0" lang="en-US"/>
          </a:p>
        </p:txBody>
      </p:sp>
    </p:spTree>
    <p:extLst>
      <p:ext uri="{BB962C8B-B14F-4D97-AF65-F5344CB8AC3E}">
        <p14:creationId xmlns:p14="http://schemas.microsoft.com/office/powerpoint/2010/main" val="126764616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white"/>
                </a:solidFill>
              </a:rPr>
              <a:pPr/>
              <a:t>‹N°›</a:t>
            </a:fld>
            <a:endParaRPr lang="fr-FR">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Tree>
    <p:extLst>
      <p:ext uri="{BB962C8B-B14F-4D97-AF65-F5344CB8AC3E}">
        <p14:creationId xmlns:p14="http://schemas.microsoft.com/office/powerpoint/2010/main" val="1119488411"/>
      </p:ext>
    </p:extLst>
  </p:cSld>
  <p:clrMapOvr>
    <a:overrideClrMapping bg1="dk1" tx1="lt1" bg2="dk2" tx2="lt2" accent1="accent1" accent2="accent2" accent3="accent3" accent4="accent4" accent5="accent5" accent6="accent6" hlink="hlink" folHlink="folHlink"/>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6" name="Espace réservé du pied de page 5"/>
          <p:cNvSpPr>
            <a:spLocks noGrp="1"/>
          </p:cNvSpPr>
          <p:nvPr>
            <p:ph type="ftr" sz="quarter" idx="11"/>
          </p:nvPr>
        </p:nvSpPr>
        <p:spPr/>
        <p:txBody>
          <a:bodyPr/>
          <a:lstStyle>
            <a:extLst/>
          </a:lstStyle>
          <a:p>
            <a:endParaRPr lang="fr-FR">
              <a:solidFill>
                <a:prstClr val="white"/>
              </a:solidFill>
            </a:endParaRPr>
          </a:p>
        </p:txBody>
      </p:sp>
      <p:sp>
        <p:nvSpPr>
          <p:cNvPr id="7" name="Espace réservé du numéro de diapositive 6"/>
          <p:cNvSpPr>
            <a:spLocks noGrp="1"/>
          </p:cNvSpPr>
          <p:nvPr>
            <p:ph type="sldNum" sz="quarter" idx="12"/>
          </p:nvPr>
        </p:nvSpPr>
        <p:spPr/>
        <p:txBody>
          <a:bodyPr/>
          <a:lstStyle>
            <a:extLst/>
          </a:lstStyle>
          <a:p>
            <a:fld id="{1413F38E-6685-B64F-944E-E155DA46B27E}" type="slidenum">
              <a:rPr lang="fr-FR" smtClean="0">
                <a:solidFill>
                  <a:prstClr val="white"/>
                </a:solidFill>
              </a:rPr>
              <a:pPr/>
              <a:t>‹N°›</a:t>
            </a:fld>
            <a:endParaRPr lang="fr-FR">
              <a:solidFill>
                <a:prstClr val="white"/>
              </a:solidFill>
            </a:endParaRPr>
          </a:p>
        </p:txBody>
      </p:sp>
      <p:sp>
        <p:nvSpPr>
          <p:cNvPr id="8" name="Titre 7"/>
          <p:cNvSpPr>
            <a:spLocks noGrp="1"/>
          </p:cNvSpPr>
          <p:nvPr>
            <p:ph type="title"/>
          </p:nvPr>
        </p:nvSpPr>
        <p:spPr/>
        <p:txBody>
          <a:bodyPr rtlCol="0"/>
          <a:lstStyle>
            <a:extLst/>
          </a:lstStyle>
          <a:p>
            <a:r>
              <a:rPr kumimoji="0" lang="fr-FR" smtClean="0"/>
              <a:t>Modifiez le style du titre</a:t>
            </a:r>
            <a:endParaRPr kumimoji="0" lang="en-US"/>
          </a:p>
        </p:txBody>
      </p:sp>
    </p:spTree>
    <p:extLst>
      <p:ext uri="{BB962C8B-B14F-4D97-AF65-F5344CB8AC3E}">
        <p14:creationId xmlns:p14="http://schemas.microsoft.com/office/powerpoint/2010/main" val="87103321"/>
      </p:ext>
    </p:extLst>
  </p:cSld>
  <p:clrMapOvr>
    <a:overrideClrMapping bg1="dk1" tx1="lt1" bg2="dk2" tx2="lt2" accent1="accent1" accent2="accent2" accent3="accent3" accent4="accent4" accent5="accent5" accent6="accent6" hlink="hlink" folHlink="folHlink"/>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972800" cy="1143000"/>
          </a:xfrm>
        </p:spPr>
        <p:txBody>
          <a:bodyPr anchor="ctr"/>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8" name="Espace réservé du pied de page 7"/>
          <p:cNvSpPr>
            <a:spLocks noGrp="1"/>
          </p:cNvSpPr>
          <p:nvPr>
            <p:ph type="ftr" sz="quarter" idx="11"/>
          </p:nvPr>
        </p:nvSpPr>
        <p:spPr/>
        <p:txBody>
          <a:bodyPr/>
          <a:lstStyle>
            <a:extLst/>
          </a:lstStyle>
          <a:p>
            <a:endParaRPr lang="fr-FR">
              <a:solidFill>
                <a:prstClr val="black"/>
              </a:solidFill>
            </a:endParaRPr>
          </a:p>
        </p:txBody>
      </p:sp>
      <p:sp>
        <p:nvSpPr>
          <p:cNvPr id="9" name="Espace réservé du numéro de diapositive 8"/>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188703582"/>
      </p:ext>
    </p:extLst>
  </p:cSld>
  <p:clrMapOvr>
    <a:overrideClrMapping bg1="lt1" tx1="dk1" bg2="lt2" tx2="dk2" accent1="accent1" accent2="accent2" accent3="accent3" accent4="accent4" accent5="accent5" accent6="accent6" hlink="hlink" folHlink="folHlink"/>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4" name="Espace réservé du pied de page 3"/>
          <p:cNvSpPr>
            <a:spLocks noGrp="1"/>
          </p:cNvSpPr>
          <p:nvPr>
            <p:ph type="ftr" sz="quarter" idx="11"/>
          </p:nvPr>
        </p:nvSpPr>
        <p:spPr/>
        <p:txBody>
          <a:bodyPr/>
          <a:lstStyle>
            <a:extLst/>
          </a:lstStyle>
          <a:p>
            <a:endParaRPr lang="fr-FR">
              <a:solidFill>
                <a:prstClr val="white"/>
              </a:solidFill>
            </a:endParaRPr>
          </a:p>
        </p:txBody>
      </p:sp>
      <p:sp>
        <p:nvSpPr>
          <p:cNvPr id="5" name="Espace réservé du numéro de diapositive 4"/>
          <p:cNvSpPr>
            <a:spLocks noGrp="1"/>
          </p:cNvSpPr>
          <p:nvPr>
            <p:ph type="sldNum" sz="quarter" idx="12"/>
          </p:nvPr>
        </p:nvSpPr>
        <p:spPr/>
        <p:txBody>
          <a:bodyPr/>
          <a:lstStyle>
            <a:extLst/>
          </a:lstStyle>
          <a:p>
            <a:fld id="{1413F38E-6685-B64F-944E-E155DA46B27E}" type="slidenum">
              <a:rPr lang="fr-FR" smtClean="0">
                <a:solidFill>
                  <a:prstClr val="white"/>
                </a:solidFill>
              </a:rPr>
              <a:pPr/>
              <a:t>‹N°›</a:t>
            </a:fld>
            <a:endParaRPr lang="fr-FR">
              <a:solidFill>
                <a:prstClr val="white"/>
              </a:solidFill>
            </a:endParaRPr>
          </a:p>
        </p:txBody>
      </p:sp>
      <p:sp>
        <p:nvSpPr>
          <p:cNvPr id="6" name="Titre 5"/>
          <p:cNvSpPr>
            <a:spLocks noGrp="1"/>
          </p:cNvSpPr>
          <p:nvPr>
            <p:ph type="title"/>
          </p:nvPr>
        </p:nvSpPr>
        <p:spPr/>
        <p:txBody>
          <a:bodyPr rtlCol="0"/>
          <a:lstStyle>
            <a:extLst/>
          </a:lstStyle>
          <a:p>
            <a:r>
              <a:rPr kumimoji="0" lang="fr-FR" smtClean="0"/>
              <a:t>Modifiez le style du titre</a:t>
            </a:r>
            <a:endParaRPr kumimoji="0" lang="en-US"/>
          </a:p>
        </p:txBody>
      </p:sp>
    </p:spTree>
    <p:extLst>
      <p:ext uri="{BB962C8B-B14F-4D97-AF65-F5344CB8AC3E}">
        <p14:creationId xmlns:p14="http://schemas.microsoft.com/office/powerpoint/2010/main" val="196022104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7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63997039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3" name="Espace réservé du pied de page 2"/>
          <p:cNvSpPr>
            <a:spLocks noGrp="1"/>
          </p:cNvSpPr>
          <p:nvPr>
            <p:ph type="ftr" sz="quarter" idx="11"/>
          </p:nvPr>
        </p:nvSpPr>
        <p:spPr/>
        <p:txBody>
          <a:bodyPr/>
          <a:lstStyle>
            <a:extLst/>
          </a:lstStyle>
          <a:p>
            <a:endParaRPr lang="fr-FR">
              <a:solidFill>
                <a:prstClr val="black"/>
              </a:solidFill>
            </a:endParaRPr>
          </a:p>
        </p:txBody>
      </p:sp>
      <p:sp>
        <p:nvSpPr>
          <p:cNvPr id="4" name="Espace réservé du numéro de diapositive 3"/>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22808066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8969376" y="6407944"/>
            <a:ext cx="2560320" cy="365760"/>
          </a:xfrm>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6" name="Espace réservé du pied de page 5"/>
          <p:cNvSpPr>
            <a:spLocks noGrp="1"/>
          </p:cNvSpPr>
          <p:nvPr>
            <p:ph type="ftr" sz="quarter" idx="11"/>
          </p:nvPr>
        </p:nvSpPr>
        <p:spPr/>
        <p:txBody>
          <a:bodyPr/>
          <a:lstStyle>
            <a:extLst/>
          </a:lstStyle>
          <a:p>
            <a:endParaRPr lang="fr-FR">
              <a:solidFill>
                <a:prstClr val="black"/>
              </a:solidFill>
            </a:endParaRPr>
          </a:p>
        </p:txBody>
      </p:sp>
      <p:sp>
        <p:nvSpPr>
          <p:cNvPr id="7" name="Espace réservé du numéro de diapositive 6"/>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334730156"/>
      </p:ext>
    </p:extLst>
  </p:cSld>
  <p:clrMapOvr>
    <a:overrideClrMapping bg1="lt1" tx1="dk1" bg2="lt2" tx2="dk2" accent1="accent1" accent2="accent2" accent3="accent3" accent4="accent4" accent5="accent5" accent6="accent6" hlink="hlink" folHlink="folHlink"/>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
        <p:nvSpPr>
          <p:cNvPr id="3" name="Espace réservé pour une image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6" name="Espace réservé du pied de page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fr-FR">
              <a:solidFill>
                <a:prstClr val="white"/>
              </a:solidFill>
            </a:endParaRP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1413F38E-6685-B64F-944E-E155DA46B27E}" type="slidenum">
              <a:rPr lang="fr-FR" smtClean="0">
                <a:solidFill>
                  <a:prstClr val="white"/>
                </a:solidFill>
              </a:rPr>
              <a:pPr/>
              <a:t>‹N°›</a:t>
            </a:fld>
            <a:endParaRPr lang="fr-FR">
              <a:solidFill>
                <a:prstClr val="white"/>
              </a:solidFill>
            </a:endParaRPr>
          </a:p>
        </p:txBody>
      </p:sp>
      <p:sp>
        <p:nvSpPr>
          <p:cNvPr id="2" name="Titr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Modifiez le style du titre</a:t>
            </a:r>
            <a:endParaRPr kumimoji="0" lang="en-US"/>
          </a:p>
        </p:txBody>
      </p:sp>
      <p:sp>
        <p:nvSpPr>
          <p:cNvPr id="8" name="Forme libre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white"/>
              </a:solidFill>
            </a:endParaRPr>
          </a:p>
        </p:txBody>
      </p:sp>
      <p:sp>
        <p:nvSpPr>
          <p:cNvPr id="9" name="Forme libre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white"/>
              </a:solidFill>
            </a:endParaRPr>
          </a:p>
        </p:txBody>
      </p:sp>
      <p:sp>
        <p:nvSpPr>
          <p:cNvPr id="10" name="Triangle rect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451592"/>
            <a:endParaRPr lang="en-US" sz="1800">
              <a:solidFill>
                <a:prstClr val="white"/>
              </a:solidFill>
            </a:endParaRPr>
          </a:p>
        </p:txBody>
      </p:sp>
      <p:cxnSp>
        <p:nvCxnSpPr>
          <p:cNvPr id="11" name="Connecteur droit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Tree>
    <p:extLst>
      <p:ext uri="{BB962C8B-B14F-4D97-AF65-F5344CB8AC3E}">
        <p14:creationId xmlns:p14="http://schemas.microsoft.com/office/powerpoint/2010/main" val="2693753305"/>
      </p:ext>
    </p:extLst>
  </p:cSld>
  <p:clrMapOvr>
    <a:overrideClrMapping bg1="dk1" tx1="lt1" bg2="dk2" tx2="lt2" accent1="accent1" accent2="accent2" accent3="accent3" accent4="accent4" accent5="accent5" accent6="accent6" hlink="hlink" folHlink="folHlink"/>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609600" y="1481330"/>
            <a:ext cx="10972800" cy="4386071"/>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40974300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25351" y="274641"/>
            <a:ext cx="2369960" cy="5592761"/>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609600" y="274641"/>
            <a:ext cx="8432800" cy="5592760"/>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421463211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67525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508000" y="228600"/>
            <a:ext cx="11684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105192876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4" name="Espace réservé du contenu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1800" y="115889"/>
            <a:ext cx="109728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idx="1"/>
          </p:nvPr>
        </p:nvSpPr>
        <p:spPr>
          <a:xfrm>
            <a:off x="609600" y="1207294"/>
            <a:ext cx="10972800" cy="4525963"/>
          </a:xfrm>
          <a:prstGeom prst="rect">
            <a:avLst/>
          </a:prstGeom>
        </p:spPr>
        <p:txBody>
          <a:bodyPr>
            <a:normAutofit/>
          </a:bodyPr>
          <a:lstStyle>
            <a:lvl1pPr marL="0" indent="0">
              <a:buFontTx/>
              <a:buNone/>
              <a:defRPr sz="3200" baseline="0">
                <a:solidFill>
                  <a:srgbClr val="002060"/>
                </a:solidFill>
                <a:latin typeface="Eras Demi ITC" pitchFamily="34" charset="0"/>
              </a:defRPr>
            </a:lvl1pPr>
            <a:lvl2pPr marL="901700" indent="-444500">
              <a:buClr>
                <a:srgbClr val="002060"/>
              </a:buClr>
              <a:buFontTx/>
              <a:buBlip>
                <a:blip r:embed="rId3"/>
              </a:buBlip>
              <a:defRPr sz="2800" baseline="0">
                <a:solidFill>
                  <a:srgbClr val="002060"/>
                </a:solidFill>
                <a:latin typeface="Eras Medium ITC" pitchFamily="34" charset="0"/>
              </a:defRPr>
            </a:lvl2pPr>
            <a:lvl3pPr>
              <a:defRPr sz="2400" b="1" i="0" baseline="0">
                <a:solidFill>
                  <a:srgbClr val="002060"/>
                </a:solidFill>
                <a:latin typeface="Eras Medium ITC" pitchFamily="34" charset="0"/>
              </a:defRPr>
            </a:lvl3pPr>
            <a:lvl4pPr>
              <a:defRPr>
                <a:solidFill>
                  <a:srgbClr val="002060"/>
                </a:solidFill>
              </a:defRPr>
            </a:lvl4pPr>
            <a:lvl5pPr>
              <a:defRPr>
                <a:solidFill>
                  <a:srgbClr val="002060"/>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40135328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userDrawn="1">
  <p:cSld name="1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13042991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userDrawn="1">
  <p:cSld name="2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88346035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8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52270805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userDrawn="1">
  <p:cSld name="3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419324262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userDrawn="1">
  <p:cSld name="4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98910154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userDrawn="1">
  <p:cSld name="5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11440804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userDrawn="1">
  <p:cSld name="6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45751691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userDrawn="1">
  <p:cSld name="7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62294839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userDrawn="1">
  <p:cSld name="8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75297252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userDrawn="1">
  <p:cSld name="9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66615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userDrawn="1">
  <p:cSld name="10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56383127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userDrawn="1">
  <p:cSld name="11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81713661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userDrawn="1">
  <p:cSld name="12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21594930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9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34688488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userDrawn="1">
  <p:cSld name="13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44687915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userDrawn="1">
  <p:cSld name="14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76556951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userDrawn="1">
  <p:cSld name="15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78622818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userDrawn="1">
  <p:cSld name="16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50613449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userDrawn="1">
  <p:cSld name="18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17849728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userDrawn="1">
  <p:cSld name="19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87407748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userDrawn="1">
  <p:cSld name="20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49121851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userDrawn="1">
  <p:cSld name="21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01061512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1592"/>
            <a:endParaRPr lang="en-US" sz="1800">
              <a:solidFill>
                <a:prstClr val="white"/>
              </a:solidFill>
            </a:endParaRPr>
          </a:p>
        </p:txBody>
      </p:sp>
      <p:sp>
        <p:nvSpPr>
          <p:cNvPr id="9" name="Titr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17" name="Sous-titr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grpSp>
        <p:nvGrpSpPr>
          <p:cNvPr id="2" name="Groupe 1"/>
          <p:cNvGrpSpPr/>
          <p:nvPr/>
        </p:nvGrpSpPr>
        <p:grpSpPr>
          <a:xfrm>
            <a:off x="-5019" y="4953000"/>
            <a:ext cx="12197020"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451592"/>
              <a:endParaRPr lang="en-US" sz="1800">
                <a:solidFill>
                  <a:prstClr val="white"/>
                </a:solidFill>
              </a:endParaRPr>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D7448173-7AB4-3F4E-9C84-C93D5A570899}" type="datetimeFigureOut">
              <a:rPr lang="fr-FR" smtClean="0"/>
              <a:pPr/>
              <a:t>15/04/2016</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FR">
              <a:solidFill>
                <a:srgbClr val="2DA2BF">
                  <a:tint val="20000"/>
                </a:srgbClr>
              </a:solidFill>
            </a:endParaRP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1413F38E-6685-B64F-944E-E155DA46B27E}" type="slidenum">
              <a:rPr lang="fr-FR" smtClean="0"/>
              <a:pPr/>
              <a:t>‹N°›</a:t>
            </a:fld>
            <a:endParaRPr lang="fr-FR"/>
          </a:p>
        </p:txBody>
      </p:sp>
    </p:spTree>
    <p:extLst>
      <p:ext uri="{BB962C8B-B14F-4D97-AF65-F5344CB8AC3E}">
        <p14:creationId xmlns:p14="http://schemas.microsoft.com/office/powerpoint/2010/main" val="250601803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
        <p:nvSpPr>
          <p:cNvPr id="7" name="Titre 6"/>
          <p:cNvSpPr>
            <a:spLocks noGrp="1"/>
          </p:cNvSpPr>
          <p:nvPr>
            <p:ph type="title"/>
          </p:nvPr>
        </p:nvSpPr>
        <p:spPr/>
        <p:txBody>
          <a:bodyPr rtlCol="0"/>
          <a:lstStyle>
            <a:extLst/>
          </a:lstStyle>
          <a:p>
            <a:r>
              <a:rPr kumimoji="0" lang="fr-FR" smtClean="0"/>
              <a:t>Modifiez le style du titre</a:t>
            </a:r>
            <a:endParaRPr kumimoji="0" lang="en-US"/>
          </a:p>
        </p:txBody>
      </p:sp>
    </p:spTree>
    <p:extLst>
      <p:ext uri="{BB962C8B-B14F-4D97-AF65-F5344CB8AC3E}">
        <p14:creationId xmlns:p14="http://schemas.microsoft.com/office/powerpoint/2010/main" val="2670928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0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50374751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white"/>
                </a:solidFill>
              </a:rPr>
              <a:pPr/>
              <a:t>‹N°›</a:t>
            </a:fld>
            <a:endParaRPr lang="fr-FR">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Tree>
    <p:extLst>
      <p:ext uri="{BB962C8B-B14F-4D97-AF65-F5344CB8AC3E}">
        <p14:creationId xmlns:p14="http://schemas.microsoft.com/office/powerpoint/2010/main" val="3209244959"/>
      </p:ext>
    </p:extLst>
  </p:cSld>
  <p:clrMapOvr>
    <a:overrideClrMapping bg1="dk1" tx1="lt1" bg2="dk2" tx2="lt2" accent1="accent1" accent2="accent2" accent3="accent3" accent4="accent4" accent5="accent5" accent6="accent6" hlink="hlink" folHlink="folHlink"/>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6" name="Espace réservé du pied de page 5"/>
          <p:cNvSpPr>
            <a:spLocks noGrp="1"/>
          </p:cNvSpPr>
          <p:nvPr>
            <p:ph type="ftr" sz="quarter" idx="11"/>
          </p:nvPr>
        </p:nvSpPr>
        <p:spPr/>
        <p:txBody>
          <a:bodyPr/>
          <a:lstStyle>
            <a:extLst/>
          </a:lstStyle>
          <a:p>
            <a:endParaRPr lang="fr-FR">
              <a:solidFill>
                <a:prstClr val="white"/>
              </a:solidFill>
            </a:endParaRPr>
          </a:p>
        </p:txBody>
      </p:sp>
      <p:sp>
        <p:nvSpPr>
          <p:cNvPr id="7" name="Espace réservé du numéro de diapositive 6"/>
          <p:cNvSpPr>
            <a:spLocks noGrp="1"/>
          </p:cNvSpPr>
          <p:nvPr>
            <p:ph type="sldNum" sz="quarter" idx="12"/>
          </p:nvPr>
        </p:nvSpPr>
        <p:spPr/>
        <p:txBody>
          <a:bodyPr/>
          <a:lstStyle>
            <a:extLst/>
          </a:lstStyle>
          <a:p>
            <a:fld id="{1413F38E-6685-B64F-944E-E155DA46B27E}" type="slidenum">
              <a:rPr lang="fr-FR" smtClean="0">
                <a:solidFill>
                  <a:prstClr val="white"/>
                </a:solidFill>
              </a:rPr>
              <a:pPr/>
              <a:t>‹N°›</a:t>
            </a:fld>
            <a:endParaRPr lang="fr-FR">
              <a:solidFill>
                <a:prstClr val="white"/>
              </a:solidFill>
            </a:endParaRPr>
          </a:p>
        </p:txBody>
      </p:sp>
      <p:sp>
        <p:nvSpPr>
          <p:cNvPr id="8" name="Titre 7"/>
          <p:cNvSpPr>
            <a:spLocks noGrp="1"/>
          </p:cNvSpPr>
          <p:nvPr>
            <p:ph type="title"/>
          </p:nvPr>
        </p:nvSpPr>
        <p:spPr/>
        <p:txBody>
          <a:bodyPr rtlCol="0"/>
          <a:lstStyle>
            <a:extLst/>
          </a:lstStyle>
          <a:p>
            <a:r>
              <a:rPr kumimoji="0" lang="fr-FR" smtClean="0"/>
              <a:t>Modifiez le style du titre</a:t>
            </a:r>
            <a:endParaRPr kumimoji="0" lang="en-US"/>
          </a:p>
        </p:txBody>
      </p:sp>
    </p:spTree>
    <p:extLst>
      <p:ext uri="{BB962C8B-B14F-4D97-AF65-F5344CB8AC3E}">
        <p14:creationId xmlns:p14="http://schemas.microsoft.com/office/powerpoint/2010/main" val="1155062237"/>
      </p:ext>
    </p:extLst>
  </p:cSld>
  <p:clrMapOvr>
    <a:overrideClrMapping bg1="dk1" tx1="lt1" bg2="dk2" tx2="lt2" accent1="accent1" accent2="accent2" accent3="accent3" accent4="accent4" accent5="accent5" accent6="accent6" hlink="hlink" folHlink="folHlink"/>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972800" cy="1143000"/>
          </a:xfrm>
        </p:spPr>
        <p:txBody>
          <a:bodyPr anchor="ctr"/>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8" name="Espace réservé du pied de page 7"/>
          <p:cNvSpPr>
            <a:spLocks noGrp="1"/>
          </p:cNvSpPr>
          <p:nvPr>
            <p:ph type="ftr" sz="quarter" idx="11"/>
          </p:nvPr>
        </p:nvSpPr>
        <p:spPr/>
        <p:txBody>
          <a:bodyPr/>
          <a:lstStyle>
            <a:extLst/>
          </a:lstStyle>
          <a:p>
            <a:endParaRPr lang="fr-FR">
              <a:solidFill>
                <a:prstClr val="black"/>
              </a:solidFill>
            </a:endParaRPr>
          </a:p>
        </p:txBody>
      </p:sp>
      <p:sp>
        <p:nvSpPr>
          <p:cNvPr id="9" name="Espace réservé du numéro de diapositive 8"/>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488224568"/>
      </p:ext>
    </p:extLst>
  </p:cSld>
  <p:clrMapOvr>
    <a:overrideClrMapping bg1="lt1" tx1="dk1" bg2="lt2" tx2="dk2" accent1="accent1" accent2="accent2" accent3="accent3" accent4="accent4" accent5="accent5" accent6="accent6" hlink="hlink" folHlink="folHlink"/>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4" name="Espace réservé du pied de page 3"/>
          <p:cNvSpPr>
            <a:spLocks noGrp="1"/>
          </p:cNvSpPr>
          <p:nvPr>
            <p:ph type="ftr" sz="quarter" idx="11"/>
          </p:nvPr>
        </p:nvSpPr>
        <p:spPr/>
        <p:txBody>
          <a:bodyPr/>
          <a:lstStyle>
            <a:extLst/>
          </a:lstStyle>
          <a:p>
            <a:endParaRPr lang="fr-FR">
              <a:solidFill>
                <a:prstClr val="white"/>
              </a:solidFill>
            </a:endParaRPr>
          </a:p>
        </p:txBody>
      </p:sp>
      <p:sp>
        <p:nvSpPr>
          <p:cNvPr id="5" name="Espace réservé du numéro de diapositive 4"/>
          <p:cNvSpPr>
            <a:spLocks noGrp="1"/>
          </p:cNvSpPr>
          <p:nvPr>
            <p:ph type="sldNum" sz="quarter" idx="12"/>
          </p:nvPr>
        </p:nvSpPr>
        <p:spPr/>
        <p:txBody>
          <a:bodyPr/>
          <a:lstStyle>
            <a:extLst/>
          </a:lstStyle>
          <a:p>
            <a:fld id="{1413F38E-6685-B64F-944E-E155DA46B27E}" type="slidenum">
              <a:rPr lang="fr-FR" smtClean="0">
                <a:solidFill>
                  <a:prstClr val="white"/>
                </a:solidFill>
              </a:rPr>
              <a:pPr/>
              <a:t>‹N°›</a:t>
            </a:fld>
            <a:endParaRPr lang="fr-FR">
              <a:solidFill>
                <a:prstClr val="white"/>
              </a:solidFill>
            </a:endParaRPr>
          </a:p>
        </p:txBody>
      </p:sp>
      <p:sp>
        <p:nvSpPr>
          <p:cNvPr id="6" name="Titre 5"/>
          <p:cNvSpPr>
            <a:spLocks noGrp="1"/>
          </p:cNvSpPr>
          <p:nvPr>
            <p:ph type="title"/>
          </p:nvPr>
        </p:nvSpPr>
        <p:spPr/>
        <p:txBody>
          <a:bodyPr rtlCol="0"/>
          <a:lstStyle>
            <a:extLst/>
          </a:lstStyle>
          <a:p>
            <a:r>
              <a:rPr kumimoji="0" lang="fr-FR" smtClean="0"/>
              <a:t>Modifiez le style du titre</a:t>
            </a:r>
            <a:endParaRPr kumimoji="0" lang="en-US"/>
          </a:p>
        </p:txBody>
      </p:sp>
    </p:spTree>
    <p:extLst>
      <p:ext uri="{BB962C8B-B14F-4D97-AF65-F5344CB8AC3E}">
        <p14:creationId xmlns:p14="http://schemas.microsoft.com/office/powerpoint/2010/main" val="4013481144"/>
      </p:ext>
    </p:extLst>
  </p:cSld>
  <p:clrMapOvr>
    <a:overrideClrMapping bg1="dk1" tx1="lt1" bg2="dk2" tx2="lt2" accent1="accent1" accent2="accent2" accent3="accent3" accent4="accent4" accent5="accent5" accent6="accent6" hlink="hlink" folHlink="folHlink"/>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3" name="Espace réservé du pied de page 2"/>
          <p:cNvSpPr>
            <a:spLocks noGrp="1"/>
          </p:cNvSpPr>
          <p:nvPr>
            <p:ph type="ftr" sz="quarter" idx="11"/>
          </p:nvPr>
        </p:nvSpPr>
        <p:spPr/>
        <p:txBody>
          <a:bodyPr/>
          <a:lstStyle>
            <a:extLst/>
          </a:lstStyle>
          <a:p>
            <a:endParaRPr lang="fr-FR">
              <a:solidFill>
                <a:prstClr val="black"/>
              </a:solidFill>
            </a:endParaRPr>
          </a:p>
        </p:txBody>
      </p:sp>
      <p:sp>
        <p:nvSpPr>
          <p:cNvPr id="4" name="Espace réservé du numéro de diapositive 3"/>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77129927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8969376" y="6407944"/>
            <a:ext cx="2560320" cy="365760"/>
          </a:xfrm>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6" name="Espace réservé du pied de page 5"/>
          <p:cNvSpPr>
            <a:spLocks noGrp="1"/>
          </p:cNvSpPr>
          <p:nvPr>
            <p:ph type="ftr" sz="quarter" idx="11"/>
          </p:nvPr>
        </p:nvSpPr>
        <p:spPr/>
        <p:txBody>
          <a:bodyPr/>
          <a:lstStyle>
            <a:extLst/>
          </a:lstStyle>
          <a:p>
            <a:endParaRPr lang="fr-FR">
              <a:solidFill>
                <a:prstClr val="black"/>
              </a:solidFill>
            </a:endParaRPr>
          </a:p>
        </p:txBody>
      </p:sp>
      <p:sp>
        <p:nvSpPr>
          <p:cNvPr id="7" name="Espace réservé du numéro de diapositive 6"/>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695770024"/>
      </p:ext>
    </p:extLst>
  </p:cSld>
  <p:clrMapOvr>
    <a:overrideClrMapping bg1="lt1" tx1="dk1" bg2="lt2" tx2="dk2" accent1="accent1" accent2="accent2" accent3="accent3" accent4="accent4" accent5="accent5" accent6="accent6" hlink="hlink" folHlink="folHlink"/>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
        <p:nvSpPr>
          <p:cNvPr id="3" name="Espace réservé pour une image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6" name="Espace réservé du pied de page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fr-FR">
              <a:solidFill>
                <a:prstClr val="white"/>
              </a:solidFill>
            </a:endParaRP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1413F38E-6685-B64F-944E-E155DA46B27E}" type="slidenum">
              <a:rPr lang="fr-FR" smtClean="0">
                <a:solidFill>
                  <a:prstClr val="white"/>
                </a:solidFill>
              </a:rPr>
              <a:pPr/>
              <a:t>‹N°›</a:t>
            </a:fld>
            <a:endParaRPr lang="fr-FR">
              <a:solidFill>
                <a:prstClr val="white"/>
              </a:solidFill>
            </a:endParaRPr>
          </a:p>
        </p:txBody>
      </p:sp>
      <p:sp>
        <p:nvSpPr>
          <p:cNvPr id="2" name="Titr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Modifiez le style du titre</a:t>
            </a:r>
            <a:endParaRPr kumimoji="0" lang="en-US"/>
          </a:p>
        </p:txBody>
      </p:sp>
      <p:sp>
        <p:nvSpPr>
          <p:cNvPr id="8" name="Forme libre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white"/>
              </a:solidFill>
            </a:endParaRPr>
          </a:p>
        </p:txBody>
      </p:sp>
      <p:sp>
        <p:nvSpPr>
          <p:cNvPr id="9" name="Forme libre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white"/>
              </a:solidFill>
            </a:endParaRPr>
          </a:p>
        </p:txBody>
      </p:sp>
      <p:sp>
        <p:nvSpPr>
          <p:cNvPr id="10" name="Triangle rect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451592"/>
            <a:endParaRPr lang="en-US" sz="1800">
              <a:solidFill>
                <a:prstClr val="white"/>
              </a:solidFill>
            </a:endParaRPr>
          </a:p>
        </p:txBody>
      </p:sp>
      <p:cxnSp>
        <p:nvCxnSpPr>
          <p:cNvPr id="11" name="Connecteur droit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Tree>
    <p:extLst>
      <p:ext uri="{BB962C8B-B14F-4D97-AF65-F5344CB8AC3E}">
        <p14:creationId xmlns:p14="http://schemas.microsoft.com/office/powerpoint/2010/main" val="484525833"/>
      </p:ext>
    </p:extLst>
  </p:cSld>
  <p:clrMapOvr>
    <a:overrideClrMapping bg1="dk1" tx1="lt1" bg2="dk2" tx2="lt2" accent1="accent1" accent2="accent2" accent3="accent3" accent4="accent4" accent5="accent5" accent6="accent6" hlink="hlink" folHlink="folHlink"/>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609600" y="1481330"/>
            <a:ext cx="10972800" cy="4386071"/>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46366058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25351" y="274641"/>
            <a:ext cx="2369960" cy="5592761"/>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609600" y="274641"/>
            <a:ext cx="8432800" cy="5592760"/>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79893677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384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1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42305355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508000" y="228600"/>
            <a:ext cx="11684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18438863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4" name="Espace réservé du contenu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1800" y="115889"/>
            <a:ext cx="109728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idx="1"/>
          </p:nvPr>
        </p:nvSpPr>
        <p:spPr>
          <a:xfrm>
            <a:off x="609600" y="1207294"/>
            <a:ext cx="10972800" cy="4525963"/>
          </a:xfrm>
          <a:prstGeom prst="rect">
            <a:avLst/>
          </a:prstGeom>
        </p:spPr>
        <p:txBody>
          <a:bodyPr>
            <a:normAutofit/>
          </a:bodyPr>
          <a:lstStyle>
            <a:lvl1pPr marL="0" indent="0">
              <a:buFontTx/>
              <a:buNone/>
              <a:defRPr sz="3200" baseline="0">
                <a:solidFill>
                  <a:srgbClr val="002060"/>
                </a:solidFill>
                <a:latin typeface="Eras Demi ITC" pitchFamily="34" charset="0"/>
              </a:defRPr>
            </a:lvl1pPr>
            <a:lvl2pPr marL="901700" indent="-444500">
              <a:buClr>
                <a:srgbClr val="002060"/>
              </a:buClr>
              <a:buFontTx/>
              <a:buBlip>
                <a:blip r:embed="rId3"/>
              </a:buBlip>
              <a:defRPr sz="2800" baseline="0">
                <a:solidFill>
                  <a:srgbClr val="002060"/>
                </a:solidFill>
                <a:latin typeface="Eras Medium ITC" pitchFamily="34" charset="0"/>
              </a:defRPr>
            </a:lvl2pPr>
            <a:lvl3pPr>
              <a:defRPr sz="2400" b="1" i="0" baseline="0">
                <a:solidFill>
                  <a:srgbClr val="002060"/>
                </a:solidFill>
                <a:latin typeface="Eras Medium ITC" pitchFamily="34" charset="0"/>
              </a:defRPr>
            </a:lvl3pPr>
            <a:lvl4pPr>
              <a:defRPr>
                <a:solidFill>
                  <a:srgbClr val="002060"/>
                </a:solidFill>
              </a:defRPr>
            </a:lvl4pPr>
            <a:lvl5pPr>
              <a:defRPr>
                <a:solidFill>
                  <a:srgbClr val="002060"/>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55591000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userDrawn="1">
  <p:cSld name="1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55520267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userDrawn="1">
  <p:cSld name="2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417841721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userDrawn="1">
  <p:cSld name="3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94719367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userDrawn="1">
  <p:cSld name="4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47421065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userDrawn="1">
  <p:cSld name="5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4979131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userDrawn="1">
  <p:cSld name="6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53817102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userDrawn="1">
  <p:cSld name="7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07212708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userDrawn="1">
  <p:cSld name="8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75246431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2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86092455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userDrawn="1">
  <p:cSld name="9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8588818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userDrawn="1">
  <p:cSld name="10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19812230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userDrawn="1">
  <p:cSld name="11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414880836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userDrawn="1">
  <p:cSld name="12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09958408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userDrawn="1">
  <p:cSld name="13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07722705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userDrawn="1">
  <p:cSld name="14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94666754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userDrawn="1">
  <p:cSld name="15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45565840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userDrawn="1">
  <p:cSld name="16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18786878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userDrawn="1">
  <p:cSld name="18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86655319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userDrawn="1">
  <p:cSld name="19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58623739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3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49177283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userDrawn="1">
  <p:cSld name="20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83431117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userDrawn="1">
  <p:cSld name="21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18202480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1592"/>
            <a:endParaRPr lang="en-US" sz="1800">
              <a:solidFill>
                <a:prstClr val="white"/>
              </a:solidFill>
            </a:endParaRPr>
          </a:p>
        </p:txBody>
      </p:sp>
      <p:sp>
        <p:nvSpPr>
          <p:cNvPr id="9" name="Titr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17" name="Sous-titr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grpSp>
        <p:nvGrpSpPr>
          <p:cNvPr id="2" name="Groupe 1"/>
          <p:cNvGrpSpPr/>
          <p:nvPr/>
        </p:nvGrpSpPr>
        <p:grpSpPr>
          <a:xfrm>
            <a:off x="-5019" y="4953000"/>
            <a:ext cx="12197020"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451592"/>
              <a:endParaRPr lang="en-US" sz="1800">
                <a:solidFill>
                  <a:prstClr val="white"/>
                </a:solidFill>
              </a:endParaRPr>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D7448173-7AB4-3F4E-9C84-C93D5A570899}" type="datetimeFigureOut">
              <a:rPr lang="fr-FR" smtClean="0"/>
              <a:pPr/>
              <a:t>15/04/2016</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FR">
              <a:solidFill>
                <a:srgbClr val="2DA2BF">
                  <a:tint val="20000"/>
                </a:srgbClr>
              </a:solidFill>
            </a:endParaRP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1413F38E-6685-B64F-944E-E155DA46B27E}" type="slidenum">
              <a:rPr lang="fr-FR" smtClean="0"/>
              <a:pPr/>
              <a:t>‹N°›</a:t>
            </a:fld>
            <a:endParaRPr lang="fr-FR"/>
          </a:p>
        </p:txBody>
      </p:sp>
    </p:spTree>
    <p:extLst>
      <p:ext uri="{BB962C8B-B14F-4D97-AF65-F5344CB8AC3E}">
        <p14:creationId xmlns:p14="http://schemas.microsoft.com/office/powerpoint/2010/main" val="277309150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
        <p:nvSpPr>
          <p:cNvPr id="7" name="Titre 6"/>
          <p:cNvSpPr>
            <a:spLocks noGrp="1"/>
          </p:cNvSpPr>
          <p:nvPr>
            <p:ph type="title"/>
          </p:nvPr>
        </p:nvSpPr>
        <p:spPr/>
        <p:txBody>
          <a:bodyPr rtlCol="0"/>
          <a:lstStyle>
            <a:extLst/>
          </a:lstStyle>
          <a:p>
            <a:r>
              <a:rPr kumimoji="0" lang="fr-FR" smtClean="0"/>
              <a:t>Modifiez le style du titre</a:t>
            </a:r>
            <a:endParaRPr kumimoji="0" lang="en-US"/>
          </a:p>
        </p:txBody>
      </p:sp>
    </p:spTree>
    <p:extLst>
      <p:ext uri="{BB962C8B-B14F-4D97-AF65-F5344CB8AC3E}">
        <p14:creationId xmlns:p14="http://schemas.microsoft.com/office/powerpoint/2010/main" val="69114090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white"/>
                </a:solidFill>
              </a:rPr>
              <a:pPr/>
              <a:t>‹N°›</a:t>
            </a:fld>
            <a:endParaRPr lang="fr-FR">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Tree>
    <p:extLst>
      <p:ext uri="{BB962C8B-B14F-4D97-AF65-F5344CB8AC3E}">
        <p14:creationId xmlns:p14="http://schemas.microsoft.com/office/powerpoint/2010/main" val="3720667394"/>
      </p:ext>
    </p:extLst>
  </p:cSld>
  <p:clrMapOvr>
    <a:overrideClrMapping bg1="dk1" tx1="lt1" bg2="dk2" tx2="lt2" accent1="accent1" accent2="accent2" accent3="accent3" accent4="accent4" accent5="accent5" accent6="accent6" hlink="hlink" folHlink="folHlink"/>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6" name="Espace réservé du pied de page 5"/>
          <p:cNvSpPr>
            <a:spLocks noGrp="1"/>
          </p:cNvSpPr>
          <p:nvPr>
            <p:ph type="ftr" sz="quarter" idx="11"/>
          </p:nvPr>
        </p:nvSpPr>
        <p:spPr/>
        <p:txBody>
          <a:bodyPr/>
          <a:lstStyle>
            <a:extLst/>
          </a:lstStyle>
          <a:p>
            <a:endParaRPr lang="fr-FR">
              <a:solidFill>
                <a:prstClr val="white"/>
              </a:solidFill>
            </a:endParaRPr>
          </a:p>
        </p:txBody>
      </p:sp>
      <p:sp>
        <p:nvSpPr>
          <p:cNvPr id="7" name="Espace réservé du numéro de diapositive 6"/>
          <p:cNvSpPr>
            <a:spLocks noGrp="1"/>
          </p:cNvSpPr>
          <p:nvPr>
            <p:ph type="sldNum" sz="quarter" idx="12"/>
          </p:nvPr>
        </p:nvSpPr>
        <p:spPr/>
        <p:txBody>
          <a:bodyPr/>
          <a:lstStyle>
            <a:extLst/>
          </a:lstStyle>
          <a:p>
            <a:fld id="{1413F38E-6685-B64F-944E-E155DA46B27E}" type="slidenum">
              <a:rPr lang="fr-FR" smtClean="0">
                <a:solidFill>
                  <a:prstClr val="white"/>
                </a:solidFill>
              </a:rPr>
              <a:pPr/>
              <a:t>‹N°›</a:t>
            </a:fld>
            <a:endParaRPr lang="fr-FR">
              <a:solidFill>
                <a:prstClr val="white"/>
              </a:solidFill>
            </a:endParaRPr>
          </a:p>
        </p:txBody>
      </p:sp>
      <p:sp>
        <p:nvSpPr>
          <p:cNvPr id="8" name="Titre 7"/>
          <p:cNvSpPr>
            <a:spLocks noGrp="1"/>
          </p:cNvSpPr>
          <p:nvPr>
            <p:ph type="title"/>
          </p:nvPr>
        </p:nvSpPr>
        <p:spPr/>
        <p:txBody>
          <a:bodyPr rtlCol="0"/>
          <a:lstStyle>
            <a:extLst/>
          </a:lstStyle>
          <a:p>
            <a:r>
              <a:rPr kumimoji="0" lang="fr-FR" smtClean="0"/>
              <a:t>Modifiez le style du titre</a:t>
            </a:r>
            <a:endParaRPr kumimoji="0" lang="en-US"/>
          </a:p>
        </p:txBody>
      </p:sp>
    </p:spTree>
    <p:extLst>
      <p:ext uri="{BB962C8B-B14F-4D97-AF65-F5344CB8AC3E}">
        <p14:creationId xmlns:p14="http://schemas.microsoft.com/office/powerpoint/2010/main" val="2482420205"/>
      </p:ext>
    </p:extLst>
  </p:cSld>
  <p:clrMapOvr>
    <a:overrideClrMapping bg1="dk1" tx1="lt1" bg2="dk2" tx2="lt2" accent1="accent1" accent2="accent2" accent3="accent3" accent4="accent4" accent5="accent5" accent6="accent6" hlink="hlink" folHlink="folHlink"/>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972800" cy="1143000"/>
          </a:xfrm>
        </p:spPr>
        <p:txBody>
          <a:bodyPr anchor="ctr"/>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8" name="Espace réservé du pied de page 7"/>
          <p:cNvSpPr>
            <a:spLocks noGrp="1"/>
          </p:cNvSpPr>
          <p:nvPr>
            <p:ph type="ftr" sz="quarter" idx="11"/>
          </p:nvPr>
        </p:nvSpPr>
        <p:spPr/>
        <p:txBody>
          <a:bodyPr/>
          <a:lstStyle>
            <a:extLst/>
          </a:lstStyle>
          <a:p>
            <a:endParaRPr lang="fr-FR">
              <a:solidFill>
                <a:prstClr val="black"/>
              </a:solidFill>
            </a:endParaRPr>
          </a:p>
        </p:txBody>
      </p:sp>
      <p:sp>
        <p:nvSpPr>
          <p:cNvPr id="9" name="Espace réservé du numéro de diapositive 8"/>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179148843"/>
      </p:ext>
    </p:extLst>
  </p:cSld>
  <p:clrMapOvr>
    <a:overrideClrMapping bg1="lt1" tx1="dk1" bg2="lt2" tx2="dk2" accent1="accent1" accent2="accent2" accent3="accent3" accent4="accent4" accent5="accent5" accent6="accent6" hlink="hlink" folHlink="folHlink"/>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4" name="Espace réservé du pied de page 3"/>
          <p:cNvSpPr>
            <a:spLocks noGrp="1"/>
          </p:cNvSpPr>
          <p:nvPr>
            <p:ph type="ftr" sz="quarter" idx="11"/>
          </p:nvPr>
        </p:nvSpPr>
        <p:spPr/>
        <p:txBody>
          <a:bodyPr/>
          <a:lstStyle>
            <a:extLst/>
          </a:lstStyle>
          <a:p>
            <a:endParaRPr lang="fr-FR">
              <a:solidFill>
                <a:prstClr val="white"/>
              </a:solidFill>
            </a:endParaRPr>
          </a:p>
        </p:txBody>
      </p:sp>
      <p:sp>
        <p:nvSpPr>
          <p:cNvPr id="5" name="Espace réservé du numéro de diapositive 4"/>
          <p:cNvSpPr>
            <a:spLocks noGrp="1"/>
          </p:cNvSpPr>
          <p:nvPr>
            <p:ph type="sldNum" sz="quarter" idx="12"/>
          </p:nvPr>
        </p:nvSpPr>
        <p:spPr/>
        <p:txBody>
          <a:bodyPr/>
          <a:lstStyle>
            <a:extLst/>
          </a:lstStyle>
          <a:p>
            <a:fld id="{1413F38E-6685-B64F-944E-E155DA46B27E}" type="slidenum">
              <a:rPr lang="fr-FR" smtClean="0">
                <a:solidFill>
                  <a:prstClr val="white"/>
                </a:solidFill>
              </a:rPr>
              <a:pPr/>
              <a:t>‹N°›</a:t>
            </a:fld>
            <a:endParaRPr lang="fr-FR">
              <a:solidFill>
                <a:prstClr val="white"/>
              </a:solidFill>
            </a:endParaRPr>
          </a:p>
        </p:txBody>
      </p:sp>
      <p:sp>
        <p:nvSpPr>
          <p:cNvPr id="6" name="Titre 5"/>
          <p:cNvSpPr>
            <a:spLocks noGrp="1"/>
          </p:cNvSpPr>
          <p:nvPr>
            <p:ph type="title"/>
          </p:nvPr>
        </p:nvSpPr>
        <p:spPr/>
        <p:txBody>
          <a:bodyPr rtlCol="0"/>
          <a:lstStyle>
            <a:extLst/>
          </a:lstStyle>
          <a:p>
            <a:r>
              <a:rPr kumimoji="0" lang="fr-FR" smtClean="0"/>
              <a:t>Modifiez le style du titre</a:t>
            </a:r>
            <a:endParaRPr kumimoji="0" lang="en-US"/>
          </a:p>
        </p:txBody>
      </p:sp>
    </p:spTree>
    <p:extLst>
      <p:ext uri="{BB962C8B-B14F-4D97-AF65-F5344CB8AC3E}">
        <p14:creationId xmlns:p14="http://schemas.microsoft.com/office/powerpoint/2010/main" val="2643273393"/>
      </p:ext>
    </p:extLst>
  </p:cSld>
  <p:clrMapOvr>
    <a:overrideClrMapping bg1="dk1" tx1="lt1" bg2="dk2" tx2="lt2" accent1="accent1" accent2="accent2" accent3="accent3" accent4="accent4" accent5="accent5" accent6="accent6" hlink="hlink" folHlink="folHlink"/>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3" name="Espace réservé du pied de page 2"/>
          <p:cNvSpPr>
            <a:spLocks noGrp="1"/>
          </p:cNvSpPr>
          <p:nvPr>
            <p:ph type="ftr" sz="quarter" idx="11"/>
          </p:nvPr>
        </p:nvSpPr>
        <p:spPr/>
        <p:txBody>
          <a:bodyPr/>
          <a:lstStyle>
            <a:extLst/>
          </a:lstStyle>
          <a:p>
            <a:endParaRPr lang="fr-FR">
              <a:solidFill>
                <a:prstClr val="black"/>
              </a:solidFill>
            </a:endParaRPr>
          </a:p>
        </p:txBody>
      </p:sp>
      <p:sp>
        <p:nvSpPr>
          <p:cNvPr id="4" name="Espace réservé du numéro de diapositive 3"/>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32972853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8969376" y="6407944"/>
            <a:ext cx="2560320" cy="365760"/>
          </a:xfrm>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6" name="Espace réservé du pied de page 5"/>
          <p:cNvSpPr>
            <a:spLocks noGrp="1"/>
          </p:cNvSpPr>
          <p:nvPr>
            <p:ph type="ftr" sz="quarter" idx="11"/>
          </p:nvPr>
        </p:nvSpPr>
        <p:spPr/>
        <p:txBody>
          <a:bodyPr/>
          <a:lstStyle>
            <a:extLst/>
          </a:lstStyle>
          <a:p>
            <a:endParaRPr lang="fr-FR">
              <a:solidFill>
                <a:prstClr val="black"/>
              </a:solidFill>
            </a:endParaRPr>
          </a:p>
        </p:txBody>
      </p:sp>
      <p:sp>
        <p:nvSpPr>
          <p:cNvPr id="7" name="Espace réservé du numéro de diapositive 6"/>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87638780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4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96067344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
        <p:nvSpPr>
          <p:cNvPr id="3" name="Espace réservé pour une image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6" name="Espace réservé du pied de page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fr-FR">
              <a:solidFill>
                <a:prstClr val="white"/>
              </a:solidFill>
            </a:endParaRP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1413F38E-6685-B64F-944E-E155DA46B27E}" type="slidenum">
              <a:rPr lang="fr-FR" smtClean="0">
                <a:solidFill>
                  <a:prstClr val="white"/>
                </a:solidFill>
              </a:rPr>
              <a:pPr/>
              <a:t>‹N°›</a:t>
            </a:fld>
            <a:endParaRPr lang="fr-FR">
              <a:solidFill>
                <a:prstClr val="white"/>
              </a:solidFill>
            </a:endParaRPr>
          </a:p>
        </p:txBody>
      </p:sp>
      <p:sp>
        <p:nvSpPr>
          <p:cNvPr id="2" name="Titr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Modifiez le style du titre</a:t>
            </a:r>
            <a:endParaRPr kumimoji="0" lang="en-US"/>
          </a:p>
        </p:txBody>
      </p:sp>
      <p:sp>
        <p:nvSpPr>
          <p:cNvPr id="8" name="Forme libre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white"/>
              </a:solidFill>
            </a:endParaRPr>
          </a:p>
        </p:txBody>
      </p:sp>
      <p:sp>
        <p:nvSpPr>
          <p:cNvPr id="9" name="Forme libre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white"/>
              </a:solidFill>
            </a:endParaRPr>
          </a:p>
        </p:txBody>
      </p:sp>
      <p:sp>
        <p:nvSpPr>
          <p:cNvPr id="10" name="Triangle rect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451592"/>
            <a:endParaRPr lang="en-US" sz="1800">
              <a:solidFill>
                <a:prstClr val="white"/>
              </a:solidFill>
            </a:endParaRPr>
          </a:p>
        </p:txBody>
      </p:sp>
      <p:cxnSp>
        <p:nvCxnSpPr>
          <p:cNvPr id="11" name="Connecteur droit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Tree>
    <p:extLst>
      <p:ext uri="{BB962C8B-B14F-4D97-AF65-F5344CB8AC3E}">
        <p14:creationId xmlns:p14="http://schemas.microsoft.com/office/powerpoint/2010/main" val="622773371"/>
      </p:ext>
    </p:extLst>
  </p:cSld>
  <p:clrMapOvr>
    <a:overrideClrMapping bg1="dk1" tx1="lt1" bg2="dk2" tx2="lt2" accent1="accent1" accent2="accent2" accent3="accent3" accent4="accent4" accent5="accent5" accent6="accent6" hlink="hlink" folHlink="folHlink"/>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609600" y="1481330"/>
            <a:ext cx="10972800" cy="4386071"/>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5207713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25351" y="274641"/>
            <a:ext cx="2369960" cy="5592761"/>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609600" y="274641"/>
            <a:ext cx="8432800" cy="5592760"/>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417176206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44642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508000" y="228600"/>
            <a:ext cx="11684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50619792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4" name="Espace réservé du contenu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1800" y="115889"/>
            <a:ext cx="109728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idx="1"/>
          </p:nvPr>
        </p:nvSpPr>
        <p:spPr>
          <a:xfrm>
            <a:off x="609600" y="1207294"/>
            <a:ext cx="10972800" cy="4525963"/>
          </a:xfrm>
          <a:prstGeom prst="rect">
            <a:avLst/>
          </a:prstGeom>
        </p:spPr>
        <p:txBody>
          <a:bodyPr>
            <a:normAutofit/>
          </a:bodyPr>
          <a:lstStyle>
            <a:lvl1pPr marL="0" indent="0">
              <a:buFontTx/>
              <a:buNone/>
              <a:defRPr sz="3200" baseline="0">
                <a:solidFill>
                  <a:srgbClr val="002060"/>
                </a:solidFill>
                <a:latin typeface="Eras Demi ITC" pitchFamily="34" charset="0"/>
              </a:defRPr>
            </a:lvl1pPr>
            <a:lvl2pPr marL="901700" indent="-444500">
              <a:buClr>
                <a:srgbClr val="002060"/>
              </a:buClr>
              <a:buFontTx/>
              <a:buBlip>
                <a:blip r:embed="rId3"/>
              </a:buBlip>
              <a:defRPr sz="2800" baseline="0">
                <a:solidFill>
                  <a:srgbClr val="002060"/>
                </a:solidFill>
                <a:latin typeface="Eras Medium ITC" pitchFamily="34" charset="0"/>
              </a:defRPr>
            </a:lvl2pPr>
            <a:lvl3pPr>
              <a:defRPr sz="2400" b="1" i="0" baseline="0">
                <a:solidFill>
                  <a:srgbClr val="002060"/>
                </a:solidFill>
                <a:latin typeface="Eras Medium ITC" pitchFamily="34" charset="0"/>
              </a:defRPr>
            </a:lvl3pPr>
            <a:lvl4pPr>
              <a:defRPr>
                <a:solidFill>
                  <a:srgbClr val="002060"/>
                </a:solidFill>
              </a:defRPr>
            </a:lvl4pPr>
            <a:lvl5pPr>
              <a:defRPr>
                <a:solidFill>
                  <a:srgbClr val="002060"/>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55681428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userDrawn="1">
  <p:cSld name="1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9013893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userDrawn="1">
  <p:cSld name="2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72930262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userDrawn="1">
  <p:cSld name="3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32349051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userDrawn="1">
  <p:cSld name="4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67759953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5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23329354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userDrawn="1">
  <p:cSld name="5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71993827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userDrawn="1">
  <p:cSld name="6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6644257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userDrawn="1">
  <p:cSld name="7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96481329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userDrawn="1">
  <p:cSld name="8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49782648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userDrawn="1">
  <p:cSld name="9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47160933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userDrawn="1">
  <p:cSld name="10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26786319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userDrawn="1">
  <p:cSld name="11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75978836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userDrawn="1">
  <p:cSld name="12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67850821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userDrawn="1">
  <p:cSld name="13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70908276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userDrawn="1">
  <p:cSld name="14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9495266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white"/>
                </a:solidFill>
              </a:rPr>
              <a:pPr/>
              <a:t>‹N°›</a:t>
            </a:fld>
            <a:endParaRPr lang="fr-FR">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Tree>
    <p:extLst>
      <p:ext uri="{BB962C8B-B14F-4D97-AF65-F5344CB8AC3E}">
        <p14:creationId xmlns:p14="http://schemas.microsoft.com/office/powerpoint/2010/main" val="172576825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6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98009132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userDrawn="1">
  <p:cSld name="15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01308051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userDrawn="1">
  <p:cSld name="16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35761165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userDrawn="1">
  <p:cSld name="18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8864235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userDrawn="1">
  <p:cSld name="19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423672826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userDrawn="1">
  <p:cSld name="20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418967031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userDrawn="1">
  <p:cSld name="21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87799889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7F5C4B1-6E7A-4530-8052-2134699EFD42}" type="datetime1">
              <a:rPr lang="fr-FR" smtClean="0">
                <a:solidFill>
                  <a:prstClr val="black">
                    <a:tint val="75000"/>
                  </a:prstClr>
                </a:solidFill>
              </a:rPr>
              <a:pPr/>
              <a:t>15/04/2016</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Rencontre  DYEC  / CRJ   Paris les 15 et 16 avril 2016</a:t>
            </a:r>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0A1DD9E-A1F4-408A-80A6-292B29DE0ACB}"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38000837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214DD6D-5864-49D8-AE3D-47FE34E3EACD}" type="datetime1">
              <a:rPr lang="fr-FR" smtClean="0">
                <a:solidFill>
                  <a:prstClr val="black">
                    <a:tint val="75000"/>
                  </a:prstClr>
                </a:solidFill>
              </a:rPr>
              <a:pPr/>
              <a:t>15/04/2016</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Rencontre  DYEC  / CRJ   Paris les 15 et 16 avril 2016</a:t>
            </a:r>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0A1DD9E-A1F4-408A-80A6-292B29DE0ACB}"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27542831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3EF1A1E-D1A0-4985-9FD8-E9449067AEB5}" type="datetime1">
              <a:rPr lang="fr-FR" smtClean="0">
                <a:solidFill>
                  <a:prstClr val="black">
                    <a:tint val="75000"/>
                  </a:prstClr>
                </a:solidFill>
              </a:rPr>
              <a:pPr/>
              <a:t>15/04/2016</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Rencontre  DYEC  / CRJ   Paris les 15 et 16 avril 2016</a:t>
            </a:r>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0A1DD9E-A1F4-408A-80A6-292B29DE0ACB}"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69890500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4746740-D209-488D-894B-3F403E4561AA}" type="datetime1">
              <a:rPr lang="fr-FR" smtClean="0">
                <a:solidFill>
                  <a:prstClr val="black">
                    <a:tint val="75000"/>
                  </a:prstClr>
                </a:solidFill>
              </a:rPr>
              <a:pPr/>
              <a:t>15/04/2016</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smtClean="0">
                <a:solidFill>
                  <a:prstClr val="black">
                    <a:tint val="75000"/>
                  </a:prstClr>
                </a:solidFill>
              </a:rPr>
              <a:t>Rencontre  DYEC  / CRJ   Paris les 15 et 16 avril 2016</a:t>
            </a:r>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80A1DD9E-A1F4-408A-80A6-292B29DE0ACB}"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541703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9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81114215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7956533-2A4A-4B13-A8D1-93D1615FDA46}" type="datetime1">
              <a:rPr lang="fr-FR" smtClean="0">
                <a:solidFill>
                  <a:prstClr val="black">
                    <a:tint val="75000"/>
                  </a:prstClr>
                </a:solidFill>
              </a:rPr>
              <a:pPr/>
              <a:t>15/04/2016</a:t>
            </a:fld>
            <a:endParaRPr lang="fr-FR" dirty="0">
              <a:solidFill>
                <a:prstClr val="black">
                  <a:tint val="75000"/>
                </a:prstClr>
              </a:solidFill>
            </a:endParaRPr>
          </a:p>
        </p:txBody>
      </p:sp>
      <p:sp>
        <p:nvSpPr>
          <p:cNvPr id="8" name="Espace réservé du pied de page 7"/>
          <p:cNvSpPr>
            <a:spLocks noGrp="1"/>
          </p:cNvSpPr>
          <p:nvPr>
            <p:ph type="ftr" sz="quarter" idx="11"/>
          </p:nvPr>
        </p:nvSpPr>
        <p:spPr/>
        <p:txBody>
          <a:bodyPr/>
          <a:lstStyle/>
          <a:p>
            <a:r>
              <a:rPr lang="fr-FR" smtClean="0">
                <a:solidFill>
                  <a:prstClr val="black">
                    <a:tint val="75000"/>
                  </a:prstClr>
                </a:solidFill>
              </a:rPr>
              <a:t>Rencontre  DYEC  / CRJ   Paris les 15 et 16 avril 2016</a:t>
            </a:r>
            <a:endParaRPr lang="fr-FR" dirty="0">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80A1DD9E-A1F4-408A-80A6-292B29DE0ACB}"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65398890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50AE0FA-CE0E-410A-94C4-2F5C9139A4BC}" type="datetime1">
              <a:rPr lang="fr-FR" smtClean="0">
                <a:solidFill>
                  <a:prstClr val="black">
                    <a:tint val="75000"/>
                  </a:prstClr>
                </a:solidFill>
              </a:rPr>
              <a:pPr/>
              <a:t>15/04/2016</a:t>
            </a:fld>
            <a:endParaRPr lang="fr-FR" dirty="0">
              <a:solidFill>
                <a:prstClr val="black">
                  <a:tint val="75000"/>
                </a:prstClr>
              </a:solidFill>
            </a:endParaRPr>
          </a:p>
        </p:txBody>
      </p:sp>
      <p:sp>
        <p:nvSpPr>
          <p:cNvPr id="4" name="Espace réservé du pied de page 3"/>
          <p:cNvSpPr>
            <a:spLocks noGrp="1"/>
          </p:cNvSpPr>
          <p:nvPr>
            <p:ph type="ftr" sz="quarter" idx="11"/>
          </p:nvPr>
        </p:nvSpPr>
        <p:spPr/>
        <p:txBody>
          <a:bodyPr/>
          <a:lstStyle/>
          <a:p>
            <a:r>
              <a:rPr lang="fr-FR" smtClean="0">
                <a:solidFill>
                  <a:prstClr val="black">
                    <a:tint val="75000"/>
                  </a:prstClr>
                </a:solidFill>
              </a:rPr>
              <a:t>Rencontre  DYEC  / CRJ   Paris les 15 et 16 avril 2016</a:t>
            </a:r>
            <a:endParaRPr lang="fr-FR"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80A1DD9E-A1F4-408A-80A6-292B29DE0ACB}"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41411947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1DA2A32-06C2-4429-BCA8-677E27E58CD1}" type="datetime1">
              <a:rPr lang="fr-FR" smtClean="0">
                <a:solidFill>
                  <a:prstClr val="black">
                    <a:tint val="75000"/>
                  </a:prstClr>
                </a:solidFill>
              </a:rPr>
              <a:pPr/>
              <a:t>15/04/2016</a:t>
            </a:fld>
            <a:endParaRPr lang="fr-FR" dirty="0">
              <a:solidFill>
                <a:prstClr val="black">
                  <a:tint val="75000"/>
                </a:prstClr>
              </a:solidFill>
            </a:endParaRPr>
          </a:p>
        </p:txBody>
      </p:sp>
      <p:sp>
        <p:nvSpPr>
          <p:cNvPr id="3" name="Espace réservé du pied de page 2"/>
          <p:cNvSpPr>
            <a:spLocks noGrp="1"/>
          </p:cNvSpPr>
          <p:nvPr>
            <p:ph type="ftr" sz="quarter" idx="11"/>
          </p:nvPr>
        </p:nvSpPr>
        <p:spPr/>
        <p:txBody>
          <a:bodyPr/>
          <a:lstStyle/>
          <a:p>
            <a:r>
              <a:rPr lang="fr-FR" smtClean="0">
                <a:solidFill>
                  <a:prstClr val="black">
                    <a:tint val="75000"/>
                  </a:prstClr>
                </a:solidFill>
              </a:rPr>
              <a:t>Rencontre  DYEC  / CRJ   Paris les 15 et 16 avril 2016</a:t>
            </a:r>
            <a:endParaRPr lang="fr-FR"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80A1DD9E-A1F4-408A-80A6-292B29DE0ACB}"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76908487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79F9935-C802-4302-B2F7-CA37D875B1D7}" type="datetime1">
              <a:rPr lang="fr-FR" smtClean="0">
                <a:solidFill>
                  <a:prstClr val="black">
                    <a:tint val="75000"/>
                  </a:prstClr>
                </a:solidFill>
              </a:rPr>
              <a:pPr/>
              <a:t>15/04/2016</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smtClean="0">
                <a:solidFill>
                  <a:prstClr val="black">
                    <a:tint val="75000"/>
                  </a:prstClr>
                </a:solidFill>
              </a:rPr>
              <a:t>Rencontre  DYEC  / CRJ   Paris les 15 et 16 avril 2016</a:t>
            </a:r>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80A1DD9E-A1F4-408A-80A6-292B29DE0ACB}"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38558600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AE827BA-B73D-4E6D-B8D8-65DA4363187C}" type="datetime1">
              <a:rPr lang="fr-FR" smtClean="0">
                <a:solidFill>
                  <a:prstClr val="black">
                    <a:tint val="75000"/>
                  </a:prstClr>
                </a:solidFill>
              </a:rPr>
              <a:pPr/>
              <a:t>15/04/2016</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smtClean="0">
                <a:solidFill>
                  <a:prstClr val="black">
                    <a:tint val="75000"/>
                  </a:prstClr>
                </a:solidFill>
              </a:rPr>
              <a:t>Rencontre  DYEC  / CRJ   Paris les 15 et 16 avril 2016</a:t>
            </a:r>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80A1DD9E-A1F4-408A-80A6-292B29DE0ACB}"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400778022"/>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97CC171-4B7C-4ABA-8720-787E0D66BCB9}" type="datetime1">
              <a:rPr lang="fr-FR" smtClean="0">
                <a:solidFill>
                  <a:prstClr val="black">
                    <a:tint val="75000"/>
                  </a:prstClr>
                </a:solidFill>
              </a:rPr>
              <a:pPr/>
              <a:t>15/04/2016</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Rencontre  DYEC  / CRJ   Paris les 15 et 16 avril 2016</a:t>
            </a:r>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0A1DD9E-A1F4-408A-80A6-292B29DE0ACB}"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65575485"/>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E13128-E6D9-4A1F-ADAC-0672EEC05656}" type="datetime1">
              <a:rPr lang="fr-FR" smtClean="0">
                <a:solidFill>
                  <a:prstClr val="black">
                    <a:tint val="75000"/>
                  </a:prstClr>
                </a:solidFill>
              </a:rPr>
              <a:pPr/>
              <a:t>15/04/2016</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Rencontre  DYEC  / CRJ   Paris les 15 et 16 avril 2016</a:t>
            </a:r>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0A1DD9E-A1F4-408A-80A6-292B29DE0ACB}"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35307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0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43057943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1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7221434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1592"/>
            <a:endParaRPr lang="en-US" sz="1800">
              <a:solidFill>
                <a:prstClr val="white"/>
              </a:solidFill>
            </a:endParaRPr>
          </a:p>
        </p:txBody>
      </p:sp>
      <p:sp>
        <p:nvSpPr>
          <p:cNvPr id="9" name="Titr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17" name="Sous-titr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grpSp>
        <p:nvGrpSpPr>
          <p:cNvPr id="2" name="Groupe 1"/>
          <p:cNvGrpSpPr/>
          <p:nvPr/>
        </p:nvGrpSpPr>
        <p:grpSpPr>
          <a:xfrm>
            <a:off x="-5019" y="4953000"/>
            <a:ext cx="12197020"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451592"/>
              <a:endParaRPr lang="en-US" sz="1800">
                <a:solidFill>
                  <a:prstClr val="white"/>
                </a:solidFill>
              </a:endParaRPr>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D7448173-7AB4-3F4E-9C84-C93D5A570899}" type="datetimeFigureOut">
              <a:rPr lang="fr-FR" smtClean="0"/>
              <a:pPr/>
              <a:t>15/04/2016</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FR">
              <a:solidFill>
                <a:srgbClr val="2DA2BF">
                  <a:tint val="20000"/>
                </a:srgbClr>
              </a:solidFill>
            </a:endParaRP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1413F38E-6685-B64F-944E-E155DA46B27E}" type="slidenum">
              <a:rPr lang="fr-FR" smtClean="0"/>
              <a:pPr/>
              <a:t>‹N°›</a:t>
            </a:fld>
            <a:endParaRPr lang="fr-FR"/>
          </a:p>
        </p:txBody>
      </p:sp>
    </p:spTree>
    <p:extLst>
      <p:ext uri="{BB962C8B-B14F-4D97-AF65-F5344CB8AC3E}">
        <p14:creationId xmlns:p14="http://schemas.microsoft.com/office/powerpoint/2010/main" val="127683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
        <p:nvSpPr>
          <p:cNvPr id="7" name="Titre 6"/>
          <p:cNvSpPr>
            <a:spLocks noGrp="1"/>
          </p:cNvSpPr>
          <p:nvPr>
            <p:ph type="title"/>
          </p:nvPr>
        </p:nvSpPr>
        <p:spPr/>
        <p:txBody>
          <a:bodyPr rtlCol="0"/>
          <a:lstStyle>
            <a:extLst/>
          </a:lstStyle>
          <a:p>
            <a:r>
              <a:rPr kumimoji="0" lang="fr-FR" smtClean="0"/>
              <a:t>Modifiez le style du titre</a:t>
            </a:r>
            <a:endParaRPr kumimoji="0" lang="en-US"/>
          </a:p>
        </p:txBody>
      </p:sp>
    </p:spTree>
    <p:extLst>
      <p:ext uri="{BB962C8B-B14F-4D97-AF65-F5344CB8AC3E}">
        <p14:creationId xmlns:p14="http://schemas.microsoft.com/office/powerpoint/2010/main" val="2773645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white"/>
                </a:solidFill>
              </a:rPr>
              <a:pPr/>
              <a:t>‹N°›</a:t>
            </a:fld>
            <a:endParaRPr lang="fr-FR">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Tree>
    <p:extLst>
      <p:ext uri="{BB962C8B-B14F-4D97-AF65-F5344CB8AC3E}">
        <p14:creationId xmlns:p14="http://schemas.microsoft.com/office/powerpoint/2010/main" val="3582142372"/>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6" name="Espace réservé du pied de page 5"/>
          <p:cNvSpPr>
            <a:spLocks noGrp="1"/>
          </p:cNvSpPr>
          <p:nvPr>
            <p:ph type="ftr" sz="quarter" idx="11"/>
          </p:nvPr>
        </p:nvSpPr>
        <p:spPr/>
        <p:txBody>
          <a:bodyPr/>
          <a:lstStyle>
            <a:extLst/>
          </a:lstStyle>
          <a:p>
            <a:endParaRPr lang="fr-FR">
              <a:solidFill>
                <a:prstClr val="white"/>
              </a:solidFill>
            </a:endParaRPr>
          </a:p>
        </p:txBody>
      </p:sp>
      <p:sp>
        <p:nvSpPr>
          <p:cNvPr id="7" name="Espace réservé du numéro de diapositive 6"/>
          <p:cNvSpPr>
            <a:spLocks noGrp="1"/>
          </p:cNvSpPr>
          <p:nvPr>
            <p:ph type="sldNum" sz="quarter" idx="12"/>
          </p:nvPr>
        </p:nvSpPr>
        <p:spPr/>
        <p:txBody>
          <a:bodyPr/>
          <a:lstStyle>
            <a:extLst/>
          </a:lstStyle>
          <a:p>
            <a:fld id="{1413F38E-6685-B64F-944E-E155DA46B27E}" type="slidenum">
              <a:rPr lang="fr-FR" smtClean="0">
                <a:solidFill>
                  <a:prstClr val="white"/>
                </a:solidFill>
              </a:rPr>
              <a:pPr/>
              <a:t>‹N°›</a:t>
            </a:fld>
            <a:endParaRPr lang="fr-FR">
              <a:solidFill>
                <a:prstClr val="white"/>
              </a:solidFill>
            </a:endParaRPr>
          </a:p>
        </p:txBody>
      </p:sp>
      <p:sp>
        <p:nvSpPr>
          <p:cNvPr id="8" name="Titre 7"/>
          <p:cNvSpPr>
            <a:spLocks noGrp="1"/>
          </p:cNvSpPr>
          <p:nvPr>
            <p:ph type="title"/>
          </p:nvPr>
        </p:nvSpPr>
        <p:spPr/>
        <p:txBody>
          <a:bodyPr rtlCol="0"/>
          <a:lstStyle>
            <a:extLst/>
          </a:lstStyle>
          <a:p>
            <a:r>
              <a:rPr kumimoji="0" lang="fr-FR" smtClean="0"/>
              <a:t>Modifiez le style du titre</a:t>
            </a:r>
            <a:endParaRPr kumimoji="0" lang="en-US"/>
          </a:p>
        </p:txBody>
      </p:sp>
    </p:spTree>
    <p:extLst>
      <p:ext uri="{BB962C8B-B14F-4D97-AF65-F5344CB8AC3E}">
        <p14:creationId xmlns:p14="http://schemas.microsoft.com/office/powerpoint/2010/main" val="315955951"/>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972800" cy="1143000"/>
          </a:xfrm>
        </p:spPr>
        <p:txBody>
          <a:bodyPr anchor="ctr"/>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8" name="Espace réservé du pied de page 7"/>
          <p:cNvSpPr>
            <a:spLocks noGrp="1"/>
          </p:cNvSpPr>
          <p:nvPr>
            <p:ph type="ftr" sz="quarter" idx="11"/>
          </p:nvPr>
        </p:nvSpPr>
        <p:spPr/>
        <p:txBody>
          <a:bodyPr/>
          <a:lstStyle>
            <a:extLst/>
          </a:lstStyle>
          <a:p>
            <a:endParaRPr lang="fr-FR">
              <a:solidFill>
                <a:prstClr val="black"/>
              </a:solidFill>
            </a:endParaRPr>
          </a:p>
        </p:txBody>
      </p:sp>
      <p:sp>
        <p:nvSpPr>
          <p:cNvPr id="9" name="Espace réservé du numéro de diapositive 8"/>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33290013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4" name="Espace réservé du pied de page 3"/>
          <p:cNvSpPr>
            <a:spLocks noGrp="1"/>
          </p:cNvSpPr>
          <p:nvPr>
            <p:ph type="ftr" sz="quarter" idx="11"/>
          </p:nvPr>
        </p:nvSpPr>
        <p:spPr/>
        <p:txBody>
          <a:bodyPr/>
          <a:lstStyle>
            <a:extLst/>
          </a:lstStyle>
          <a:p>
            <a:endParaRPr lang="fr-FR">
              <a:solidFill>
                <a:prstClr val="white"/>
              </a:solidFill>
            </a:endParaRPr>
          </a:p>
        </p:txBody>
      </p:sp>
      <p:sp>
        <p:nvSpPr>
          <p:cNvPr id="5" name="Espace réservé du numéro de diapositive 4"/>
          <p:cNvSpPr>
            <a:spLocks noGrp="1"/>
          </p:cNvSpPr>
          <p:nvPr>
            <p:ph type="sldNum" sz="quarter" idx="12"/>
          </p:nvPr>
        </p:nvSpPr>
        <p:spPr/>
        <p:txBody>
          <a:bodyPr/>
          <a:lstStyle>
            <a:extLst/>
          </a:lstStyle>
          <a:p>
            <a:fld id="{1413F38E-6685-B64F-944E-E155DA46B27E}" type="slidenum">
              <a:rPr lang="fr-FR" smtClean="0">
                <a:solidFill>
                  <a:prstClr val="white"/>
                </a:solidFill>
              </a:rPr>
              <a:pPr/>
              <a:t>‹N°›</a:t>
            </a:fld>
            <a:endParaRPr lang="fr-FR">
              <a:solidFill>
                <a:prstClr val="white"/>
              </a:solidFill>
            </a:endParaRPr>
          </a:p>
        </p:txBody>
      </p:sp>
      <p:sp>
        <p:nvSpPr>
          <p:cNvPr id="6" name="Titre 5"/>
          <p:cNvSpPr>
            <a:spLocks noGrp="1"/>
          </p:cNvSpPr>
          <p:nvPr>
            <p:ph type="title"/>
          </p:nvPr>
        </p:nvSpPr>
        <p:spPr/>
        <p:txBody>
          <a:bodyPr rtlCol="0"/>
          <a:lstStyle>
            <a:extLst/>
          </a:lstStyle>
          <a:p>
            <a:r>
              <a:rPr kumimoji="0" lang="fr-FR" smtClean="0"/>
              <a:t>Modifiez le style du titre</a:t>
            </a:r>
            <a:endParaRPr kumimoji="0" lang="en-US"/>
          </a:p>
        </p:txBody>
      </p:sp>
    </p:spTree>
    <p:extLst>
      <p:ext uri="{BB962C8B-B14F-4D97-AF65-F5344CB8AC3E}">
        <p14:creationId xmlns:p14="http://schemas.microsoft.com/office/powerpoint/2010/main" val="191552887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6" name="Espace réservé du pied de page 5"/>
          <p:cNvSpPr>
            <a:spLocks noGrp="1"/>
          </p:cNvSpPr>
          <p:nvPr>
            <p:ph type="ftr" sz="quarter" idx="11"/>
          </p:nvPr>
        </p:nvSpPr>
        <p:spPr/>
        <p:txBody>
          <a:bodyPr/>
          <a:lstStyle>
            <a:extLst/>
          </a:lstStyle>
          <a:p>
            <a:endParaRPr lang="fr-FR">
              <a:solidFill>
                <a:prstClr val="white"/>
              </a:solidFill>
            </a:endParaRPr>
          </a:p>
        </p:txBody>
      </p:sp>
      <p:sp>
        <p:nvSpPr>
          <p:cNvPr id="7" name="Espace réservé du numéro de diapositive 6"/>
          <p:cNvSpPr>
            <a:spLocks noGrp="1"/>
          </p:cNvSpPr>
          <p:nvPr>
            <p:ph type="sldNum" sz="quarter" idx="12"/>
          </p:nvPr>
        </p:nvSpPr>
        <p:spPr/>
        <p:txBody>
          <a:bodyPr/>
          <a:lstStyle>
            <a:extLst/>
          </a:lstStyle>
          <a:p>
            <a:fld id="{1413F38E-6685-B64F-944E-E155DA46B27E}" type="slidenum">
              <a:rPr lang="fr-FR" smtClean="0">
                <a:solidFill>
                  <a:prstClr val="white"/>
                </a:solidFill>
              </a:rPr>
              <a:pPr/>
              <a:t>‹N°›</a:t>
            </a:fld>
            <a:endParaRPr lang="fr-FR">
              <a:solidFill>
                <a:prstClr val="white"/>
              </a:solidFill>
            </a:endParaRPr>
          </a:p>
        </p:txBody>
      </p:sp>
      <p:sp>
        <p:nvSpPr>
          <p:cNvPr id="8" name="Titre 7"/>
          <p:cNvSpPr>
            <a:spLocks noGrp="1"/>
          </p:cNvSpPr>
          <p:nvPr>
            <p:ph type="title"/>
          </p:nvPr>
        </p:nvSpPr>
        <p:spPr/>
        <p:txBody>
          <a:bodyPr rtlCol="0"/>
          <a:lstStyle>
            <a:extLst/>
          </a:lstStyle>
          <a:p>
            <a:r>
              <a:rPr kumimoji="0" lang="fr-FR" smtClean="0"/>
              <a:t>Modifiez le style du titre</a:t>
            </a:r>
            <a:endParaRPr kumimoji="0" lang="en-US"/>
          </a:p>
        </p:txBody>
      </p:sp>
    </p:spTree>
    <p:extLst>
      <p:ext uri="{BB962C8B-B14F-4D97-AF65-F5344CB8AC3E}">
        <p14:creationId xmlns:p14="http://schemas.microsoft.com/office/powerpoint/2010/main" val="1249474914"/>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3" name="Espace réservé du pied de page 2"/>
          <p:cNvSpPr>
            <a:spLocks noGrp="1"/>
          </p:cNvSpPr>
          <p:nvPr>
            <p:ph type="ftr" sz="quarter" idx="11"/>
          </p:nvPr>
        </p:nvSpPr>
        <p:spPr/>
        <p:txBody>
          <a:bodyPr/>
          <a:lstStyle>
            <a:extLst/>
          </a:lstStyle>
          <a:p>
            <a:endParaRPr lang="fr-FR">
              <a:solidFill>
                <a:prstClr val="black"/>
              </a:solidFill>
            </a:endParaRPr>
          </a:p>
        </p:txBody>
      </p:sp>
      <p:sp>
        <p:nvSpPr>
          <p:cNvPr id="4" name="Espace réservé du numéro de diapositive 3"/>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109994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8969376" y="6407944"/>
            <a:ext cx="2560320" cy="365760"/>
          </a:xfrm>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6" name="Espace réservé du pied de page 5"/>
          <p:cNvSpPr>
            <a:spLocks noGrp="1"/>
          </p:cNvSpPr>
          <p:nvPr>
            <p:ph type="ftr" sz="quarter" idx="11"/>
          </p:nvPr>
        </p:nvSpPr>
        <p:spPr/>
        <p:txBody>
          <a:bodyPr/>
          <a:lstStyle>
            <a:extLst/>
          </a:lstStyle>
          <a:p>
            <a:endParaRPr lang="fr-FR">
              <a:solidFill>
                <a:prstClr val="black"/>
              </a:solidFill>
            </a:endParaRPr>
          </a:p>
        </p:txBody>
      </p:sp>
      <p:sp>
        <p:nvSpPr>
          <p:cNvPr id="7" name="Espace réservé du numéro de diapositive 6"/>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503732681"/>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
        <p:nvSpPr>
          <p:cNvPr id="3" name="Espace réservé pour une image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6" name="Espace réservé du pied de page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fr-FR">
              <a:solidFill>
                <a:prstClr val="white"/>
              </a:solidFill>
            </a:endParaRP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1413F38E-6685-B64F-944E-E155DA46B27E}" type="slidenum">
              <a:rPr lang="fr-FR" smtClean="0">
                <a:solidFill>
                  <a:prstClr val="white"/>
                </a:solidFill>
              </a:rPr>
              <a:pPr/>
              <a:t>‹N°›</a:t>
            </a:fld>
            <a:endParaRPr lang="fr-FR">
              <a:solidFill>
                <a:prstClr val="white"/>
              </a:solidFill>
            </a:endParaRPr>
          </a:p>
        </p:txBody>
      </p:sp>
      <p:sp>
        <p:nvSpPr>
          <p:cNvPr id="2" name="Titr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Modifiez le style du titre</a:t>
            </a:r>
            <a:endParaRPr kumimoji="0" lang="en-US"/>
          </a:p>
        </p:txBody>
      </p:sp>
      <p:sp>
        <p:nvSpPr>
          <p:cNvPr id="8" name="Forme libre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white"/>
              </a:solidFill>
            </a:endParaRPr>
          </a:p>
        </p:txBody>
      </p:sp>
      <p:sp>
        <p:nvSpPr>
          <p:cNvPr id="9" name="Forme libre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white"/>
              </a:solidFill>
            </a:endParaRPr>
          </a:p>
        </p:txBody>
      </p:sp>
      <p:sp>
        <p:nvSpPr>
          <p:cNvPr id="10" name="Triangle rect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451592"/>
            <a:endParaRPr lang="en-US" sz="1800">
              <a:solidFill>
                <a:prstClr val="white"/>
              </a:solidFill>
            </a:endParaRPr>
          </a:p>
        </p:txBody>
      </p:sp>
      <p:cxnSp>
        <p:nvCxnSpPr>
          <p:cNvPr id="11" name="Connecteur droit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Tree>
    <p:extLst>
      <p:ext uri="{BB962C8B-B14F-4D97-AF65-F5344CB8AC3E}">
        <p14:creationId xmlns:p14="http://schemas.microsoft.com/office/powerpoint/2010/main" val="1023833264"/>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609600" y="1481330"/>
            <a:ext cx="10972800" cy="4386071"/>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0737635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25351" y="274641"/>
            <a:ext cx="2369960" cy="5592761"/>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609600" y="274641"/>
            <a:ext cx="8432800" cy="5592760"/>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9111167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318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508000" y="228600"/>
            <a:ext cx="11684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37697939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4" name="Espace réservé du contenu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1800" y="115889"/>
            <a:ext cx="109728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idx="1"/>
          </p:nvPr>
        </p:nvSpPr>
        <p:spPr>
          <a:xfrm>
            <a:off x="609600" y="1207294"/>
            <a:ext cx="10972800" cy="4525963"/>
          </a:xfrm>
          <a:prstGeom prst="rect">
            <a:avLst/>
          </a:prstGeom>
        </p:spPr>
        <p:txBody>
          <a:bodyPr>
            <a:normAutofit/>
          </a:bodyPr>
          <a:lstStyle>
            <a:lvl1pPr marL="0" indent="0">
              <a:buFontTx/>
              <a:buNone/>
              <a:defRPr sz="3200" baseline="0">
                <a:solidFill>
                  <a:srgbClr val="002060"/>
                </a:solidFill>
                <a:latin typeface="Eras Demi ITC" pitchFamily="34" charset="0"/>
              </a:defRPr>
            </a:lvl1pPr>
            <a:lvl2pPr marL="901700" indent="-444500">
              <a:buClr>
                <a:srgbClr val="002060"/>
              </a:buClr>
              <a:buFontTx/>
              <a:buBlip>
                <a:blip r:embed="rId3"/>
              </a:buBlip>
              <a:defRPr sz="2800" baseline="0">
                <a:solidFill>
                  <a:srgbClr val="002060"/>
                </a:solidFill>
                <a:latin typeface="Eras Medium ITC" pitchFamily="34" charset="0"/>
              </a:defRPr>
            </a:lvl2pPr>
            <a:lvl3pPr>
              <a:defRPr sz="2400" b="1" i="0" baseline="0">
                <a:solidFill>
                  <a:srgbClr val="002060"/>
                </a:solidFill>
                <a:latin typeface="Eras Medium ITC" pitchFamily="34" charset="0"/>
              </a:defRPr>
            </a:lvl3pPr>
            <a:lvl4pPr>
              <a:defRPr>
                <a:solidFill>
                  <a:srgbClr val="002060"/>
                </a:solidFill>
              </a:defRPr>
            </a:lvl4pPr>
            <a:lvl5pPr>
              <a:defRPr>
                <a:solidFill>
                  <a:srgbClr val="002060"/>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2640735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48983696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2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05557476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972800" cy="1143000"/>
          </a:xfrm>
        </p:spPr>
        <p:txBody>
          <a:bodyPr anchor="ctr"/>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8" name="Espace réservé du pied de page 7"/>
          <p:cNvSpPr>
            <a:spLocks noGrp="1"/>
          </p:cNvSpPr>
          <p:nvPr>
            <p:ph type="ftr" sz="quarter" idx="11"/>
          </p:nvPr>
        </p:nvSpPr>
        <p:spPr/>
        <p:txBody>
          <a:bodyPr/>
          <a:lstStyle>
            <a:extLst/>
          </a:lstStyle>
          <a:p>
            <a:endParaRPr lang="fr-FR">
              <a:solidFill>
                <a:prstClr val="black"/>
              </a:solidFill>
            </a:endParaRPr>
          </a:p>
        </p:txBody>
      </p:sp>
      <p:sp>
        <p:nvSpPr>
          <p:cNvPr id="9" name="Espace réservé du numéro de diapositive 8"/>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863306780"/>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3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44734998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4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67636658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5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69665623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6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85399076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7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27933882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8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08336309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9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60452867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10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05314746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11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07784433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12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28844470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4" name="Espace réservé du pied de page 3"/>
          <p:cNvSpPr>
            <a:spLocks noGrp="1"/>
          </p:cNvSpPr>
          <p:nvPr>
            <p:ph type="ftr" sz="quarter" idx="11"/>
          </p:nvPr>
        </p:nvSpPr>
        <p:spPr/>
        <p:txBody>
          <a:bodyPr/>
          <a:lstStyle>
            <a:extLst/>
          </a:lstStyle>
          <a:p>
            <a:endParaRPr lang="fr-FR">
              <a:solidFill>
                <a:prstClr val="white"/>
              </a:solidFill>
            </a:endParaRPr>
          </a:p>
        </p:txBody>
      </p:sp>
      <p:sp>
        <p:nvSpPr>
          <p:cNvPr id="5" name="Espace réservé du numéro de diapositive 4"/>
          <p:cNvSpPr>
            <a:spLocks noGrp="1"/>
          </p:cNvSpPr>
          <p:nvPr>
            <p:ph type="sldNum" sz="quarter" idx="12"/>
          </p:nvPr>
        </p:nvSpPr>
        <p:spPr/>
        <p:txBody>
          <a:bodyPr/>
          <a:lstStyle>
            <a:extLst/>
          </a:lstStyle>
          <a:p>
            <a:fld id="{1413F38E-6685-B64F-944E-E155DA46B27E}" type="slidenum">
              <a:rPr lang="fr-FR" smtClean="0">
                <a:solidFill>
                  <a:prstClr val="white"/>
                </a:solidFill>
              </a:rPr>
              <a:pPr/>
              <a:t>‹N°›</a:t>
            </a:fld>
            <a:endParaRPr lang="fr-FR">
              <a:solidFill>
                <a:prstClr val="white"/>
              </a:solidFill>
            </a:endParaRPr>
          </a:p>
        </p:txBody>
      </p:sp>
      <p:sp>
        <p:nvSpPr>
          <p:cNvPr id="6" name="Titre 5"/>
          <p:cNvSpPr>
            <a:spLocks noGrp="1"/>
          </p:cNvSpPr>
          <p:nvPr>
            <p:ph type="title"/>
          </p:nvPr>
        </p:nvSpPr>
        <p:spPr/>
        <p:txBody>
          <a:bodyPr rtlCol="0"/>
          <a:lstStyle>
            <a:extLst/>
          </a:lstStyle>
          <a:p>
            <a:r>
              <a:rPr kumimoji="0" lang="fr-FR" smtClean="0"/>
              <a:t>Modifiez le style du titre</a:t>
            </a:r>
            <a:endParaRPr kumimoji="0" lang="en-US"/>
          </a:p>
        </p:txBody>
      </p:sp>
    </p:spTree>
    <p:extLst>
      <p:ext uri="{BB962C8B-B14F-4D97-AF65-F5344CB8AC3E}">
        <p14:creationId xmlns:p14="http://schemas.microsoft.com/office/powerpoint/2010/main" val="3139542776"/>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13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11315887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4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32567237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15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74741009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16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29213353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8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84162689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19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82797581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20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74235063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21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35841299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1592"/>
            <a:endParaRPr lang="en-US" sz="1800">
              <a:solidFill>
                <a:prstClr val="white"/>
              </a:solidFill>
            </a:endParaRPr>
          </a:p>
        </p:txBody>
      </p:sp>
      <p:sp>
        <p:nvSpPr>
          <p:cNvPr id="9" name="Titr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17" name="Sous-titr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grpSp>
        <p:nvGrpSpPr>
          <p:cNvPr id="2" name="Groupe 1"/>
          <p:cNvGrpSpPr/>
          <p:nvPr/>
        </p:nvGrpSpPr>
        <p:grpSpPr>
          <a:xfrm>
            <a:off x="-5019" y="4953000"/>
            <a:ext cx="12197020"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451592"/>
              <a:endParaRPr lang="en-US" sz="1800">
                <a:solidFill>
                  <a:prstClr val="white"/>
                </a:solidFill>
              </a:endParaRPr>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D7448173-7AB4-3F4E-9C84-C93D5A570899}" type="datetimeFigureOut">
              <a:rPr lang="fr-FR" smtClean="0"/>
              <a:pPr/>
              <a:t>15/04/2016</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FR">
              <a:solidFill>
                <a:srgbClr val="2DA2BF">
                  <a:tint val="20000"/>
                </a:srgbClr>
              </a:solidFill>
            </a:endParaRP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1413F38E-6685-B64F-944E-E155DA46B27E}" type="slidenum">
              <a:rPr lang="fr-FR" smtClean="0"/>
              <a:pPr/>
              <a:t>‹N°›</a:t>
            </a:fld>
            <a:endParaRPr lang="fr-FR"/>
          </a:p>
        </p:txBody>
      </p:sp>
    </p:spTree>
    <p:extLst>
      <p:ext uri="{BB962C8B-B14F-4D97-AF65-F5344CB8AC3E}">
        <p14:creationId xmlns:p14="http://schemas.microsoft.com/office/powerpoint/2010/main" val="11454010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
        <p:nvSpPr>
          <p:cNvPr id="7" name="Titre 6"/>
          <p:cNvSpPr>
            <a:spLocks noGrp="1"/>
          </p:cNvSpPr>
          <p:nvPr>
            <p:ph type="title"/>
          </p:nvPr>
        </p:nvSpPr>
        <p:spPr/>
        <p:txBody>
          <a:bodyPr rtlCol="0"/>
          <a:lstStyle>
            <a:extLst/>
          </a:lstStyle>
          <a:p>
            <a:r>
              <a:rPr kumimoji="0" lang="fr-FR" smtClean="0"/>
              <a:t>Modifiez le style du titre</a:t>
            </a:r>
            <a:endParaRPr kumimoji="0" lang="en-US"/>
          </a:p>
        </p:txBody>
      </p:sp>
    </p:spTree>
    <p:extLst>
      <p:ext uri="{BB962C8B-B14F-4D97-AF65-F5344CB8AC3E}">
        <p14:creationId xmlns:p14="http://schemas.microsoft.com/office/powerpoint/2010/main" val="4218255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3" name="Espace réservé du pied de page 2"/>
          <p:cNvSpPr>
            <a:spLocks noGrp="1"/>
          </p:cNvSpPr>
          <p:nvPr>
            <p:ph type="ftr" sz="quarter" idx="11"/>
          </p:nvPr>
        </p:nvSpPr>
        <p:spPr/>
        <p:txBody>
          <a:bodyPr/>
          <a:lstStyle>
            <a:extLst/>
          </a:lstStyle>
          <a:p>
            <a:endParaRPr lang="fr-FR">
              <a:solidFill>
                <a:prstClr val="black"/>
              </a:solidFill>
            </a:endParaRPr>
          </a:p>
        </p:txBody>
      </p:sp>
      <p:sp>
        <p:nvSpPr>
          <p:cNvPr id="4" name="Espace réservé du numéro de diapositive 3"/>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8540079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white"/>
                </a:solidFill>
              </a:rPr>
              <a:pPr/>
              <a:t>‹N°›</a:t>
            </a:fld>
            <a:endParaRPr lang="fr-FR">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Tree>
    <p:extLst>
      <p:ext uri="{BB962C8B-B14F-4D97-AF65-F5344CB8AC3E}">
        <p14:creationId xmlns:p14="http://schemas.microsoft.com/office/powerpoint/2010/main" val="3476381008"/>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6" name="Espace réservé du pied de page 5"/>
          <p:cNvSpPr>
            <a:spLocks noGrp="1"/>
          </p:cNvSpPr>
          <p:nvPr>
            <p:ph type="ftr" sz="quarter" idx="11"/>
          </p:nvPr>
        </p:nvSpPr>
        <p:spPr/>
        <p:txBody>
          <a:bodyPr/>
          <a:lstStyle>
            <a:extLst/>
          </a:lstStyle>
          <a:p>
            <a:endParaRPr lang="fr-FR">
              <a:solidFill>
                <a:prstClr val="white"/>
              </a:solidFill>
            </a:endParaRPr>
          </a:p>
        </p:txBody>
      </p:sp>
      <p:sp>
        <p:nvSpPr>
          <p:cNvPr id="7" name="Espace réservé du numéro de diapositive 6"/>
          <p:cNvSpPr>
            <a:spLocks noGrp="1"/>
          </p:cNvSpPr>
          <p:nvPr>
            <p:ph type="sldNum" sz="quarter" idx="12"/>
          </p:nvPr>
        </p:nvSpPr>
        <p:spPr/>
        <p:txBody>
          <a:bodyPr/>
          <a:lstStyle>
            <a:extLst/>
          </a:lstStyle>
          <a:p>
            <a:fld id="{1413F38E-6685-B64F-944E-E155DA46B27E}" type="slidenum">
              <a:rPr lang="fr-FR" smtClean="0">
                <a:solidFill>
                  <a:prstClr val="white"/>
                </a:solidFill>
              </a:rPr>
              <a:pPr/>
              <a:t>‹N°›</a:t>
            </a:fld>
            <a:endParaRPr lang="fr-FR">
              <a:solidFill>
                <a:prstClr val="white"/>
              </a:solidFill>
            </a:endParaRPr>
          </a:p>
        </p:txBody>
      </p:sp>
      <p:sp>
        <p:nvSpPr>
          <p:cNvPr id="8" name="Titre 7"/>
          <p:cNvSpPr>
            <a:spLocks noGrp="1"/>
          </p:cNvSpPr>
          <p:nvPr>
            <p:ph type="title"/>
          </p:nvPr>
        </p:nvSpPr>
        <p:spPr/>
        <p:txBody>
          <a:bodyPr rtlCol="0"/>
          <a:lstStyle>
            <a:extLst/>
          </a:lstStyle>
          <a:p>
            <a:r>
              <a:rPr kumimoji="0" lang="fr-FR" smtClean="0"/>
              <a:t>Modifiez le style du titre</a:t>
            </a:r>
            <a:endParaRPr kumimoji="0" lang="en-US"/>
          </a:p>
        </p:txBody>
      </p:sp>
    </p:spTree>
    <p:extLst>
      <p:ext uri="{BB962C8B-B14F-4D97-AF65-F5344CB8AC3E}">
        <p14:creationId xmlns:p14="http://schemas.microsoft.com/office/powerpoint/2010/main" val="229487480"/>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972800" cy="1143000"/>
          </a:xfrm>
        </p:spPr>
        <p:txBody>
          <a:bodyPr anchor="ctr"/>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8" name="Espace réservé du pied de page 7"/>
          <p:cNvSpPr>
            <a:spLocks noGrp="1"/>
          </p:cNvSpPr>
          <p:nvPr>
            <p:ph type="ftr" sz="quarter" idx="11"/>
          </p:nvPr>
        </p:nvSpPr>
        <p:spPr/>
        <p:txBody>
          <a:bodyPr/>
          <a:lstStyle>
            <a:extLst/>
          </a:lstStyle>
          <a:p>
            <a:endParaRPr lang="fr-FR">
              <a:solidFill>
                <a:prstClr val="black"/>
              </a:solidFill>
            </a:endParaRPr>
          </a:p>
        </p:txBody>
      </p:sp>
      <p:sp>
        <p:nvSpPr>
          <p:cNvPr id="9" name="Espace réservé du numéro de diapositive 8"/>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762447470"/>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4" name="Espace réservé du pied de page 3"/>
          <p:cNvSpPr>
            <a:spLocks noGrp="1"/>
          </p:cNvSpPr>
          <p:nvPr>
            <p:ph type="ftr" sz="quarter" idx="11"/>
          </p:nvPr>
        </p:nvSpPr>
        <p:spPr/>
        <p:txBody>
          <a:bodyPr/>
          <a:lstStyle>
            <a:extLst/>
          </a:lstStyle>
          <a:p>
            <a:endParaRPr lang="fr-FR">
              <a:solidFill>
                <a:prstClr val="white"/>
              </a:solidFill>
            </a:endParaRPr>
          </a:p>
        </p:txBody>
      </p:sp>
      <p:sp>
        <p:nvSpPr>
          <p:cNvPr id="5" name="Espace réservé du numéro de diapositive 4"/>
          <p:cNvSpPr>
            <a:spLocks noGrp="1"/>
          </p:cNvSpPr>
          <p:nvPr>
            <p:ph type="sldNum" sz="quarter" idx="12"/>
          </p:nvPr>
        </p:nvSpPr>
        <p:spPr/>
        <p:txBody>
          <a:bodyPr/>
          <a:lstStyle>
            <a:extLst/>
          </a:lstStyle>
          <a:p>
            <a:fld id="{1413F38E-6685-B64F-944E-E155DA46B27E}" type="slidenum">
              <a:rPr lang="fr-FR" smtClean="0">
                <a:solidFill>
                  <a:prstClr val="white"/>
                </a:solidFill>
              </a:rPr>
              <a:pPr/>
              <a:t>‹N°›</a:t>
            </a:fld>
            <a:endParaRPr lang="fr-FR">
              <a:solidFill>
                <a:prstClr val="white"/>
              </a:solidFill>
            </a:endParaRPr>
          </a:p>
        </p:txBody>
      </p:sp>
      <p:sp>
        <p:nvSpPr>
          <p:cNvPr id="6" name="Titre 5"/>
          <p:cNvSpPr>
            <a:spLocks noGrp="1"/>
          </p:cNvSpPr>
          <p:nvPr>
            <p:ph type="title"/>
          </p:nvPr>
        </p:nvSpPr>
        <p:spPr/>
        <p:txBody>
          <a:bodyPr rtlCol="0"/>
          <a:lstStyle>
            <a:extLst/>
          </a:lstStyle>
          <a:p>
            <a:r>
              <a:rPr kumimoji="0" lang="fr-FR" smtClean="0"/>
              <a:t>Modifiez le style du titre</a:t>
            </a:r>
            <a:endParaRPr kumimoji="0" lang="en-US"/>
          </a:p>
        </p:txBody>
      </p:sp>
    </p:spTree>
    <p:extLst>
      <p:ext uri="{BB962C8B-B14F-4D97-AF65-F5344CB8AC3E}">
        <p14:creationId xmlns:p14="http://schemas.microsoft.com/office/powerpoint/2010/main" val="1255297989"/>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3" name="Espace réservé du pied de page 2"/>
          <p:cNvSpPr>
            <a:spLocks noGrp="1"/>
          </p:cNvSpPr>
          <p:nvPr>
            <p:ph type="ftr" sz="quarter" idx="11"/>
          </p:nvPr>
        </p:nvSpPr>
        <p:spPr/>
        <p:txBody>
          <a:bodyPr/>
          <a:lstStyle>
            <a:extLst/>
          </a:lstStyle>
          <a:p>
            <a:endParaRPr lang="fr-FR">
              <a:solidFill>
                <a:prstClr val="black"/>
              </a:solidFill>
            </a:endParaRPr>
          </a:p>
        </p:txBody>
      </p:sp>
      <p:sp>
        <p:nvSpPr>
          <p:cNvPr id="4" name="Espace réservé du numéro de diapositive 3"/>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2375305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8969376" y="6407944"/>
            <a:ext cx="2560320" cy="365760"/>
          </a:xfrm>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6" name="Espace réservé du pied de page 5"/>
          <p:cNvSpPr>
            <a:spLocks noGrp="1"/>
          </p:cNvSpPr>
          <p:nvPr>
            <p:ph type="ftr" sz="quarter" idx="11"/>
          </p:nvPr>
        </p:nvSpPr>
        <p:spPr/>
        <p:txBody>
          <a:bodyPr/>
          <a:lstStyle>
            <a:extLst/>
          </a:lstStyle>
          <a:p>
            <a:endParaRPr lang="fr-FR">
              <a:solidFill>
                <a:prstClr val="black"/>
              </a:solidFill>
            </a:endParaRPr>
          </a:p>
        </p:txBody>
      </p:sp>
      <p:sp>
        <p:nvSpPr>
          <p:cNvPr id="7" name="Espace réservé du numéro de diapositive 6"/>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476730634"/>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
        <p:nvSpPr>
          <p:cNvPr id="3" name="Espace réservé pour une image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6" name="Espace réservé du pied de page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fr-FR">
              <a:solidFill>
                <a:prstClr val="white"/>
              </a:solidFill>
            </a:endParaRP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1413F38E-6685-B64F-944E-E155DA46B27E}" type="slidenum">
              <a:rPr lang="fr-FR" smtClean="0">
                <a:solidFill>
                  <a:prstClr val="white"/>
                </a:solidFill>
              </a:rPr>
              <a:pPr/>
              <a:t>‹N°›</a:t>
            </a:fld>
            <a:endParaRPr lang="fr-FR">
              <a:solidFill>
                <a:prstClr val="white"/>
              </a:solidFill>
            </a:endParaRPr>
          </a:p>
        </p:txBody>
      </p:sp>
      <p:sp>
        <p:nvSpPr>
          <p:cNvPr id="2" name="Titr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Modifiez le style du titre</a:t>
            </a:r>
            <a:endParaRPr kumimoji="0" lang="en-US"/>
          </a:p>
        </p:txBody>
      </p:sp>
      <p:sp>
        <p:nvSpPr>
          <p:cNvPr id="8" name="Forme libre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white"/>
              </a:solidFill>
            </a:endParaRPr>
          </a:p>
        </p:txBody>
      </p:sp>
      <p:sp>
        <p:nvSpPr>
          <p:cNvPr id="9" name="Forme libre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white"/>
              </a:solidFill>
            </a:endParaRPr>
          </a:p>
        </p:txBody>
      </p:sp>
      <p:sp>
        <p:nvSpPr>
          <p:cNvPr id="10" name="Triangle rect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451592"/>
            <a:endParaRPr lang="en-US" sz="1800">
              <a:solidFill>
                <a:prstClr val="white"/>
              </a:solidFill>
            </a:endParaRPr>
          </a:p>
        </p:txBody>
      </p:sp>
      <p:cxnSp>
        <p:nvCxnSpPr>
          <p:cNvPr id="11" name="Connecteur droit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Tree>
    <p:extLst>
      <p:ext uri="{BB962C8B-B14F-4D97-AF65-F5344CB8AC3E}">
        <p14:creationId xmlns:p14="http://schemas.microsoft.com/office/powerpoint/2010/main" val="1394572137"/>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609600" y="1481330"/>
            <a:ext cx="10972800" cy="4386071"/>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5226385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25351" y="274641"/>
            <a:ext cx="2369960" cy="5592761"/>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609600" y="274641"/>
            <a:ext cx="8432800" cy="5592760"/>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5" name="Espace réservé du pied de page 4"/>
          <p:cNvSpPr>
            <a:spLocks noGrp="1"/>
          </p:cNvSpPr>
          <p:nvPr>
            <p:ph type="ftr" sz="quarter" idx="11"/>
          </p:nvPr>
        </p:nvSpPr>
        <p:spPr/>
        <p:txBody>
          <a:bodyPr/>
          <a:lstStyle>
            <a:extLst/>
          </a:lstStyle>
          <a:p>
            <a:endParaRPr lang="fr-FR">
              <a:solidFill>
                <a:prstClr val="black"/>
              </a:solidFill>
            </a:endParaRPr>
          </a:p>
        </p:txBody>
      </p:sp>
      <p:sp>
        <p:nvSpPr>
          <p:cNvPr id="6" name="Espace réservé du numéro de diapositive 5"/>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846978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3187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8969376" y="6407944"/>
            <a:ext cx="2560320" cy="365760"/>
          </a:xfrm>
        </p:spPr>
        <p:txBody>
          <a:bodyPr/>
          <a:lstStyle>
            <a:extLst/>
          </a:lstStyle>
          <a:p>
            <a:fld id="{D7448173-7AB4-3F4E-9C84-C93D5A570899}" type="datetimeFigureOut">
              <a:rPr lang="fr-FR" smtClean="0">
                <a:solidFill>
                  <a:prstClr val="black"/>
                </a:solidFill>
              </a:rPr>
              <a:pPr/>
              <a:t>15/04/2016</a:t>
            </a:fld>
            <a:endParaRPr lang="fr-FR">
              <a:solidFill>
                <a:prstClr val="black"/>
              </a:solidFill>
            </a:endParaRPr>
          </a:p>
        </p:txBody>
      </p:sp>
      <p:sp>
        <p:nvSpPr>
          <p:cNvPr id="6" name="Espace réservé du pied de page 5"/>
          <p:cNvSpPr>
            <a:spLocks noGrp="1"/>
          </p:cNvSpPr>
          <p:nvPr>
            <p:ph type="ftr" sz="quarter" idx="11"/>
          </p:nvPr>
        </p:nvSpPr>
        <p:spPr/>
        <p:txBody>
          <a:bodyPr/>
          <a:lstStyle>
            <a:extLst/>
          </a:lstStyle>
          <a:p>
            <a:endParaRPr lang="fr-FR">
              <a:solidFill>
                <a:prstClr val="black"/>
              </a:solidFill>
            </a:endParaRPr>
          </a:p>
        </p:txBody>
      </p:sp>
      <p:sp>
        <p:nvSpPr>
          <p:cNvPr id="7" name="Espace réservé du numéro de diapositive 6"/>
          <p:cNvSpPr>
            <a:spLocks noGrp="1"/>
          </p:cNvSpPr>
          <p:nvPr>
            <p:ph type="sldNum" sz="quarter" idx="12"/>
          </p:nvPr>
        </p:nvSpPr>
        <p:spPr/>
        <p:txBody>
          <a:bodyPr/>
          <a:lstStyle>
            <a:extLst/>
          </a:lstStyle>
          <a:p>
            <a:fld id="{1413F38E-6685-B64F-944E-E155DA46B27E}"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304684590"/>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508000" y="228600"/>
            <a:ext cx="11684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12812333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4" name="Espace réservé du contenu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1800" y="115889"/>
            <a:ext cx="109728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idx="1"/>
          </p:nvPr>
        </p:nvSpPr>
        <p:spPr>
          <a:xfrm>
            <a:off x="609600" y="1207294"/>
            <a:ext cx="10972800" cy="4525963"/>
          </a:xfrm>
          <a:prstGeom prst="rect">
            <a:avLst/>
          </a:prstGeom>
        </p:spPr>
        <p:txBody>
          <a:bodyPr>
            <a:normAutofit/>
          </a:bodyPr>
          <a:lstStyle>
            <a:lvl1pPr marL="0" indent="0">
              <a:buFontTx/>
              <a:buNone/>
              <a:defRPr sz="3200" baseline="0">
                <a:solidFill>
                  <a:srgbClr val="002060"/>
                </a:solidFill>
                <a:latin typeface="Eras Demi ITC" pitchFamily="34" charset="0"/>
              </a:defRPr>
            </a:lvl1pPr>
            <a:lvl2pPr marL="901700" indent="-444500">
              <a:buClr>
                <a:srgbClr val="002060"/>
              </a:buClr>
              <a:buFontTx/>
              <a:buBlip>
                <a:blip r:embed="rId3"/>
              </a:buBlip>
              <a:defRPr sz="2800" baseline="0">
                <a:solidFill>
                  <a:srgbClr val="002060"/>
                </a:solidFill>
                <a:latin typeface="Eras Medium ITC" pitchFamily="34" charset="0"/>
              </a:defRPr>
            </a:lvl2pPr>
            <a:lvl3pPr>
              <a:defRPr sz="2400" b="1" i="0" baseline="0">
                <a:solidFill>
                  <a:srgbClr val="002060"/>
                </a:solidFill>
                <a:latin typeface="Eras Medium ITC" pitchFamily="34" charset="0"/>
              </a:defRPr>
            </a:lvl3pPr>
            <a:lvl4pPr>
              <a:defRPr>
                <a:solidFill>
                  <a:srgbClr val="002060"/>
                </a:solidFill>
              </a:defRPr>
            </a:lvl4pPr>
            <a:lvl5pPr>
              <a:defRPr>
                <a:solidFill>
                  <a:srgbClr val="002060"/>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6612672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1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418169795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2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25542307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userDrawn="1">
  <p:cSld name="3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12766046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4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91827541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5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36020001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userDrawn="1">
  <p:cSld name="6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315099084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7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80307270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userDrawn="1">
  <p:cSld name="8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19032832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
        <p:nvSpPr>
          <p:cNvPr id="3" name="Espace réservé pour une image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D7448173-7AB4-3F4E-9C84-C93D5A570899}" type="datetimeFigureOut">
              <a:rPr lang="fr-FR" smtClean="0">
                <a:solidFill>
                  <a:prstClr val="white"/>
                </a:solidFill>
              </a:rPr>
              <a:pPr/>
              <a:t>15/04/2016</a:t>
            </a:fld>
            <a:endParaRPr lang="fr-FR">
              <a:solidFill>
                <a:prstClr val="white"/>
              </a:solidFill>
            </a:endParaRPr>
          </a:p>
        </p:txBody>
      </p:sp>
      <p:sp>
        <p:nvSpPr>
          <p:cNvPr id="6" name="Espace réservé du pied de page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fr-FR">
              <a:solidFill>
                <a:prstClr val="white"/>
              </a:solidFill>
            </a:endParaRP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1413F38E-6685-B64F-944E-E155DA46B27E}" type="slidenum">
              <a:rPr lang="fr-FR" smtClean="0">
                <a:solidFill>
                  <a:prstClr val="white"/>
                </a:solidFill>
              </a:rPr>
              <a:pPr/>
              <a:t>‹N°›</a:t>
            </a:fld>
            <a:endParaRPr lang="fr-FR">
              <a:solidFill>
                <a:prstClr val="white"/>
              </a:solidFill>
            </a:endParaRPr>
          </a:p>
        </p:txBody>
      </p:sp>
      <p:sp>
        <p:nvSpPr>
          <p:cNvPr id="2" name="Titr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Modifiez le style du titre</a:t>
            </a:r>
            <a:endParaRPr kumimoji="0" lang="en-US"/>
          </a:p>
        </p:txBody>
      </p:sp>
      <p:sp>
        <p:nvSpPr>
          <p:cNvPr id="8" name="Forme libre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white"/>
              </a:solidFill>
            </a:endParaRPr>
          </a:p>
        </p:txBody>
      </p:sp>
      <p:sp>
        <p:nvSpPr>
          <p:cNvPr id="9" name="Forme libre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white"/>
              </a:solidFill>
            </a:endParaRPr>
          </a:p>
        </p:txBody>
      </p:sp>
      <p:sp>
        <p:nvSpPr>
          <p:cNvPr id="10" name="Triangle rect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451592"/>
            <a:endParaRPr lang="en-US" sz="1800">
              <a:solidFill>
                <a:prstClr val="white"/>
              </a:solidFill>
            </a:endParaRPr>
          </a:p>
        </p:txBody>
      </p:sp>
      <p:cxnSp>
        <p:nvCxnSpPr>
          <p:cNvPr id="11" name="Connecteur droit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1592"/>
            <a:endParaRPr lang="en-US" sz="1800">
              <a:solidFill>
                <a:prstClr val="white"/>
              </a:solidFill>
            </a:endParaRPr>
          </a:p>
        </p:txBody>
      </p:sp>
    </p:spTree>
    <p:extLst>
      <p:ext uri="{BB962C8B-B14F-4D97-AF65-F5344CB8AC3E}">
        <p14:creationId xmlns:p14="http://schemas.microsoft.com/office/powerpoint/2010/main" val="3431867692"/>
      </p:ext>
    </p:extLst>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9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08478541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10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88103125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11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64062311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12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47694520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13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79005987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14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28953049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15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414124701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16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225102390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18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97984837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19_Diapositive de titre">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1592">
              <a:defRPr/>
            </a:pPr>
            <a:endParaRPr lang="en-US" sz="1800">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7"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sp>
          <p:nvSpPr>
            <p:cNvPr id="8"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p:nvSpPr>
            <p:cNvPr id="9"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451592"/>
              <a:endParaRPr lang="fr-FR" sz="1800">
                <a:solidFill>
                  <a:prstClr val="black"/>
                </a:solidFill>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1592"/>
              <a:endParaRPr lang="fr-FR" sz="1800">
                <a:solidFill>
                  <a:prstClr val="black"/>
                </a:solidFill>
              </a:endParaRPr>
            </a:p>
          </p:txBody>
        </p:sp>
      </p:grpSp>
      <p:sp>
        <p:nvSpPr>
          <p:cNvPr id="11" name="Title 6"/>
          <p:cNvSpPr txBox="1">
            <a:spLocks/>
          </p:cNvSpPr>
          <p:nvPr userDrawn="1"/>
        </p:nvSpPr>
        <p:spPr bwMode="auto">
          <a:xfrm>
            <a:off x="2256368" y="338139"/>
            <a:ext cx="9326033" cy="1252537"/>
          </a:xfrm>
          <a:prstGeom prst="rect">
            <a:avLst/>
          </a:prstGeom>
          <a:noFill/>
          <a:ln>
            <a:noFill/>
          </a:ln>
          <a:extLst/>
        </p:spPr>
        <p:txBody>
          <a:bodyPr anchor="ct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1592">
              <a:defRPr/>
            </a:pPr>
            <a:endParaRPr lang="en-US" sz="4400" dirty="0"/>
          </a:p>
        </p:txBody>
      </p:sp>
      <p:sp>
        <p:nvSpPr>
          <p:cNvPr id="3" name="Subtitle 2"/>
          <p:cNvSpPr>
            <a:spLocks noGrp="1"/>
          </p:cNvSpPr>
          <p:nvPr>
            <p:ph type="subTitle" idx="1"/>
          </p:nvPr>
        </p:nvSpPr>
        <p:spPr>
          <a:xfrm>
            <a:off x="2129366" y="1591056"/>
            <a:ext cx="9631263" cy="3638144"/>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fr-FR">
              <a:solidFill>
                <a:prstClr val="black"/>
              </a:solidFill>
            </a:endParaRPr>
          </a:p>
        </p:txBody>
      </p:sp>
      <p:sp>
        <p:nvSpPr>
          <p:cNvPr id="13" name="Footer Placeholder 4"/>
          <p:cNvSpPr>
            <a:spLocks noGrp="1"/>
          </p:cNvSpPr>
          <p:nvPr>
            <p:ph type="ftr" sz="quarter" idx="11"/>
          </p:nvPr>
        </p:nvSpPr>
        <p:spPr/>
        <p:txBody>
          <a:bodyPr/>
          <a:lstStyle>
            <a:lvl1pPr>
              <a:defRPr/>
            </a:lvl1pPr>
          </a:lstStyle>
          <a:p>
            <a:pPr>
              <a:defRPr/>
            </a:pPr>
            <a:endParaRPr lang="fr-FR">
              <a:solidFill>
                <a:prstClr val="black"/>
              </a:solidFill>
            </a:endParaRPr>
          </a:p>
        </p:txBody>
      </p:sp>
      <p:sp>
        <p:nvSpPr>
          <p:cNvPr id="14" name="Slide Number Placeholder 5"/>
          <p:cNvSpPr>
            <a:spLocks noGrp="1"/>
          </p:cNvSpPr>
          <p:nvPr>
            <p:ph type="sldNum" sz="quarter" idx="12"/>
          </p:nvPr>
        </p:nvSpPr>
        <p:spPr/>
        <p:txBody>
          <a:bodyPr/>
          <a:lstStyle>
            <a:lvl1pPr>
              <a:defRPr/>
            </a:lvl1pPr>
          </a:lstStyle>
          <a:p>
            <a:pPr>
              <a:defRPr/>
            </a:pPr>
            <a:fld id="{BEBE6F35-2B69-CD44-AB05-A030E554ABAE}"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96084838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13.xml"/><Relationship Id="rId3" Type="http://schemas.openxmlformats.org/officeDocument/2006/relationships/slideLayout" Target="../slideLayouts/slideLayout308.xml"/><Relationship Id="rId7" Type="http://schemas.openxmlformats.org/officeDocument/2006/relationships/slideLayout" Target="../slideLayouts/slideLayout312.xml"/><Relationship Id="rId12" Type="http://schemas.openxmlformats.org/officeDocument/2006/relationships/theme" Target="../theme/theme10.xml"/><Relationship Id="rId2" Type="http://schemas.openxmlformats.org/officeDocument/2006/relationships/slideLayout" Target="../slideLayouts/slideLayout307.xml"/><Relationship Id="rId1" Type="http://schemas.openxmlformats.org/officeDocument/2006/relationships/slideLayout" Target="../slideLayouts/slideLayout306.xml"/><Relationship Id="rId6" Type="http://schemas.openxmlformats.org/officeDocument/2006/relationships/slideLayout" Target="../slideLayouts/slideLayout311.xml"/><Relationship Id="rId11" Type="http://schemas.openxmlformats.org/officeDocument/2006/relationships/slideLayout" Target="../slideLayouts/slideLayout316.xml"/><Relationship Id="rId5" Type="http://schemas.openxmlformats.org/officeDocument/2006/relationships/slideLayout" Target="../slideLayouts/slideLayout310.xml"/><Relationship Id="rId10" Type="http://schemas.openxmlformats.org/officeDocument/2006/relationships/slideLayout" Target="../slideLayouts/slideLayout315.xml"/><Relationship Id="rId4" Type="http://schemas.openxmlformats.org/officeDocument/2006/relationships/slideLayout" Target="../slideLayouts/slideLayout309.xml"/><Relationship Id="rId9" Type="http://schemas.openxmlformats.org/officeDocument/2006/relationships/slideLayout" Target="../slideLayouts/slideLayout3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image" Target="../media/image1.jpeg"/><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34" Type="http://schemas.openxmlformats.org/officeDocument/2006/relationships/slideLayout" Target="../slideLayouts/slideLayout101.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image" Target="../media/image1.jpeg"/><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slideLayout" Target="../slideLayouts/slideLayout127.xml"/><Relationship Id="rId3" Type="http://schemas.openxmlformats.org/officeDocument/2006/relationships/slideLayout" Target="../slideLayouts/slideLayout104.xml"/><Relationship Id="rId21" Type="http://schemas.openxmlformats.org/officeDocument/2006/relationships/slideLayout" Target="../slideLayouts/slideLayout122.xml"/><Relationship Id="rId34" Type="http://schemas.openxmlformats.org/officeDocument/2006/relationships/slideLayout" Target="../slideLayouts/slideLayout135.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33" Type="http://schemas.openxmlformats.org/officeDocument/2006/relationships/slideLayout" Target="../slideLayouts/slideLayout134.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29" Type="http://schemas.openxmlformats.org/officeDocument/2006/relationships/slideLayout" Target="../slideLayouts/slideLayout130.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32" Type="http://schemas.openxmlformats.org/officeDocument/2006/relationships/slideLayout" Target="../slideLayouts/slideLayout133.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slideLayout" Target="../slideLayouts/slideLayout129.xml"/><Relationship Id="rId36" Type="http://schemas.openxmlformats.org/officeDocument/2006/relationships/image" Target="../media/image1.jpeg"/><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31" Type="http://schemas.openxmlformats.org/officeDocument/2006/relationships/slideLayout" Target="../slideLayouts/slideLayout132.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slideLayout" Target="../slideLayouts/slideLayout128.xml"/><Relationship Id="rId30" Type="http://schemas.openxmlformats.org/officeDocument/2006/relationships/slideLayout" Target="../slideLayouts/slideLayout131.xml"/><Relationship Id="rId35"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18" Type="http://schemas.openxmlformats.org/officeDocument/2006/relationships/slideLayout" Target="../slideLayouts/slideLayout153.xml"/><Relationship Id="rId26" Type="http://schemas.openxmlformats.org/officeDocument/2006/relationships/slideLayout" Target="../slideLayouts/slideLayout161.xml"/><Relationship Id="rId3" Type="http://schemas.openxmlformats.org/officeDocument/2006/relationships/slideLayout" Target="../slideLayouts/slideLayout138.xml"/><Relationship Id="rId21" Type="http://schemas.openxmlformats.org/officeDocument/2006/relationships/slideLayout" Target="../slideLayouts/slideLayout156.xml"/><Relationship Id="rId34" Type="http://schemas.openxmlformats.org/officeDocument/2006/relationships/slideLayout" Target="../slideLayouts/slideLayout169.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slideLayout" Target="../slideLayouts/slideLayout152.xml"/><Relationship Id="rId25" Type="http://schemas.openxmlformats.org/officeDocument/2006/relationships/slideLayout" Target="../slideLayouts/slideLayout160.xml"/><Relationship Id="rId33" Type="http://schemas.openxmlformats.org/officeDocument/2006/relationships/slideLayout" Target="../slideLayouts/slideLayout168.xml"/><Relationship Id="rId2" Type="http://schemas.openxmlformats.org/officeDocument/2006/relationships/slideLayout" Target="../slideLayouts/slideLayout137.xml"/><Relationship Id="rId16" Type="http://schemas.openxmlformats.org/officeDocument/2006/relationships/slideLayout" Target="../slideLayouts/slideLayout151.xml"/><Relationship Id="rId20" Type="http://schemas.openxmlformats.org/officeDocument/2006/relationships/slideLayout" Target="../slideLayouts/slideLayout155.xml"/><Relationship Id="rId29" Type="http://schemas.openxmlformats.org/officeDocument/2006/relationships/slideLayout" Target="../slideLayouts/slideLayout164.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24" Type="http://schemas.openxmlformats.org/officeDocument/2006/relationships/slideLayout" Target="../slideLayouts/slideLayout159.xml"/><Relationship Id="rId32" Type="http://schemas.openxmlformats.org/officeDocument/2006/relationships/slideLayout" Target="../slideLayouts/slideLayout167.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23" Type="http://schemas.openxmlformats.org/officeDocument/2006/relationships/slideLayout" Target="../slideLayouts/slideLayout158.xml"/><Relationship Id="rId28" Type="http://schemas.openxmlformats.org/officeDocument/2006/relationships/slideLayout" Target="../slideLayouts/slideLayout163.xml"/><Relationship Id="rId36" Type="http://schemas.openxmlformats.org/officeDocument/2006/relationships/image" Target="../media/image1.jpeg"/><Relationship Id="rId10" Type="http://schemas.openxmlformats.org/officeDocument/2006/relationships/slideLayout" Target="../slideLayouts/slideLayout145.xml"/><Relationship Id="rId19" Type="http://schemas.openxmlformats.org/officeDocument/2006/relationships/slideLayout" Target="../slideLayouts/slideLayout154.xml"/><Relationship Id="rId31" Type="http://schemas.openxmlformats.org/officeDocument/2006/relationships/slideLayout" Target="../slideLayouts/slideLayout166.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 Id="rId22" Type="http://schemas.openxmlformats.org/officeDocument/2006/relationships/slideLayout" Target="../slideLayouts/slideLayout157.xml"/><Relationship Id="rId27" Type="http://schemas.openxmlformats.org/officeDocument/2006/relationships/slideLayout" Target="../slideLayouts/slideLayout162.xml"/><Relationship Id="rId30" Type="http://schemas.openxmlformats.org/officeDocument/2006/relationships/slideLayout" Target="../slideLayouts/slideLayout165.xml"/><Relationship Id="rId35"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18" Type="http://schemas.openxmlformats.org/officeDocument/2006/relationships/slideLayout" Target="../slideLayouts/slideLayout187.xml"/><Relationship Id="rId26" Type="http://schemas.openxmlformats.org/officeDocument/2006/relationships/slideLayout" Target="../slideLayouts/slideLayout195.xml"/><Relationship Id="rId3" Type="http://schemas.openxmlformats.org/officeDocument/2006/relationships/slideLayout" Target="../slideLayouts/slideLayout172.xml"/><Relationship Id="rId21" Type="http://schemas.openxmlformats.org/officeDocument/2006/relationships/slideLayout" Target="../slideLayouts/slideLayout190.xml"/><Relationship Id="rId34" Type="http://schemas.openxmlformats.org/officeDocument/2006/relationships/slideLayout" Target="../slideLayouts/slideLayout203.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17" Type="http://schemas.openxmlformats.org/officeDocument/2006/relationships/slideLayout" Target="../slideLayouts/slideLayout186.xml"/><Relationship Id="rId25" Type="http://schemas.openxmlformats.org/officeDocument/2006/relationships/slideLayout" Target="../slideLayouts/slideLayout194.xml"/><Relationship Id="rId33" Type="http://schemas.openxmlformats.org/officeDocument/2006/relationships/slideLayout" Target="../slideLayouts/slideLayout202.xml"/><Relationship Id="rId2" Type="http://schemas.openxmlformats.org/officeDocument/2006/relationships/slideLayout" Target="../slideLayouts/slideLayout171.xml"/><Relationship Id="rId16" Type="http://schemas.openxmlformats.org/officeDocument/2006/relationships/slideLayout" Target="../slideLayouts/slideLayout185.xml"/><Relationship Id="rId20" Type="http://schemas.openxmlformats.org/officeDocument/2006/relationships/slideLayout" Target="../slideLayouts/slideLayout189.xml"/><Relationship Id="rId29" Type="http://schemas.openxmlformats.org/officeDocument/2006/relationships/slideLayout" Target="../slideLayouts/slideLayout198.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24" Type="http://schemas.openxmlformats.org/officeDocument/2006/relationships/slideLayout" Target="../slideLayouts/slideLayout193.xml"/><Relationship Id="rId32" Type="http://schemas.openxmlformats.org/officeDocument/2006/relationships/slideLayout" Target="../slideLayouts/slideLayout201.xml"/><Relationship Id="rId5" Type="http://schemas.openxmlformats.org/officeDocument/2006/relationships/slideLayout" Target="../slideLayouts/slideLayout174.xml"/><Relationship Id="rId15" Type="http://schemas.openxmlformats.org/officeDocument/2006/relationships/slideLayout" Target="../slideLayouts/slideLayout184.xml"/><Relationship Id="rId23" Type="http://schemas.openxmlformats.org/officeDocument/2006/relationships/slideLayout" Target="../slideLayouts/slideLayout192.xml"/><Relationship Id="rId28" Type="http://schemas.openxmlformats.org/officeDocument/2006/relationships/slideLayout" Target="../slideLayouts/slideLayout197.xml"/><Relationship Id="rId36" Type="http://schemas.openxmlformats.org/officeDocument/2006/relationships/image" Target="../media/image1.jpeg"/><Relationship Id="rId10" Type="http://schemas.openxmlformats.org/officeDocument/2006/relationships/slideLayout" Target="../slideLayouts/slideLayout179.xml"/><Relationship Id="rId19" Type="http://schemas.openxmlformats.org/officeDocument/2006/relationships/slideLayout" Target="../slideLayouts/slideLayout188.xml"/><Relationship Id="rId31" Type="http://schemas.openxmlformats.org/officeDocument/2006/relationships/slideLayout" Target="../slideLayouts/slideLayout200.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slideLayout" Target="../slideLayouts/slideLayout183.xml"/><Relationship Id="rId22" Type="http://schemas.openxmlformats.org/officeDocument/2006/relationships/slideLayout" Target="../slideLayouts/slideLayout191.xml"/><Relationship Id="rId27" Type="http://schemas.openxmlformats.org/officeDocument/2006/relationships/slideLayout" Target="../slideLayouts/slideLayout196.xml"/><Relationship Id="rId30" Type="http://schemas.openxmlformats.org/officeDocument/2006/relationships/slideLayout" Target="../slideLayouts/slideLayout199.xml"/><Relationship Id="rId35"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18" Type="http://schemas.openxmlformats.org/officeDocument/2006/relationships/slideLayout" Target="../slideLayouts/slideLayout221.xml"/><Relationship Id="rId26" Type="http://schemas.openxmlformats.org/officeDocument/2006/relationships/slideLayout" Target="../slideLayouts/slideLayout229.xml"/><Relationship Id="rId3" Type="http://schemas.openxmlformats.org/officeDocument/2006/relationships/slideLayout" Target="../slideLayouts/slideLayout206.xml"/><Relationship Id="rId21" Type="http://schemas.openxmlformats.org/officeDocument/2006/relationships/slideLayout" Target="../slideLayouts/slideLayout224.xml"/><Relationship Id="rId34" Type="http://schemas.openxmlformats.org/officeDocument/2006/relationships/slideLayout" Target="../slideLayouts/slideLayout237.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17" Type="http://schemas.openxmlformats.org/officeDocument/2006/relationships/slideLayout" Target="../slideLayouts/slideLayout220.xml"/><Relationship Id="rId25" Type="http://schemas.openxmlformats.org/officeDocument/2006/relationships/slideLayout" Target="../slideLayouts/slideLayout228.xml"/><Relationship Id="rId33" Type="http://schemas.openxmlformats.org/officeDocument/2006/relationships/slideLayout" Target="../slideLayouts/slideLayout236.xml"/><Relationship Id="rId2" Type="http://schemas.openxmlformats.org/officeDocument/2006/relationships/slideLayout" Target="../slideLayouts/slideLayout205.xml"/><Relationship Id="rId16" Type="http://schemas.openxmlformats.org/officeDocument/2006/relationships/slideLayout" Target="../slideLayouts/slideLayout219.xml"/><Relationship Id="rId20" Type="http://schemas.openxmlformats.org/officeDocument/2006/relationships/slideLayout" Target="../slideLayouts/slideLayout223.xml"/><Relationship Id="rId29" Type="http://schemas.openxmlformats.org/officeDocument/2006/relationships/slideLayout" Target="../slideLayouts/slideLayout232.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24" Type="http://schemas.openxmlformats.org/officeDocument/2006/relationships/slideLayout" Target="../slideLayouts/slideLayout227.xml"/><Relationship Id="rId32" Type="http://schemas.openxmlformats.org/officeDocument/2006/relationships/slideLayout" Target="../slideLayouts/slideLayout235.xml"/><Relationship Id="rId5" Type="http://schemas.openxmlformats.org/officeDocument/2006/relationships/slideLayout" Target="../slideLayouts/slideLayout208.xml"/><Relationship Id="rId15" Type="http://schemas.openxmlformats.org/officeDocument/2006/relationships/slideLayout" Target="../slideLayouts/slideLayout218.xml"/><Relationship Id="rId23" Type="http://schemas.openxmlformats.org/officeDocument/2006/relationships/slideLayout" Target="../slideLayouts/slideLayout226.xml"/><Relationship Id="rId28" Type="http://schemas.openxmlformats.org/officeDocument/2006/relationships/slideLayout" Target="../slideLayouts/slideLayout231.xml"/><Relationship Id="rId36" Type="http://schemas.openxmlformats.org/officeDocument/2006/relationships/image" Target="../media/image1.jpeg"/><Relationship Id="rId10" Type="http://schemas.openxmlformats.org/officeDocument/2006/relationships/slideLayout" Target="../slideLayouts/slideLayout213.xml"/><Relationship Id="rId19" Type="http://schemas.openxmlformats.org/officeDocument/2006/relationships/slideLayout" Target="../slideLayouts/slideLayout222.xml"/><Relationship Id="rId31" Type="http://schemas.openxmlformats.org/officeDocument/2006/relationships/slideLayout" Target="../slideLayouts/slideLayout234.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slideLayout" Target="../slideLayouts/slideLayout217.xml"/><Relationship Id="rId22" Type="http://schemas.openxmlformats.org/officeDocument/2006/relationships/slideLayout" Target="../slideLayouts/slideLayout225.xml"/><Relationship Id="rId27" Type="http://schemas.openxmlformats.org/officeDocument/2006/relationships/slideLayout" Target="../slideLayouts/slideLayout230.xml"/><Relationship Id="rId30" Type="http://schemas.openxmlformats.org/officeDocument/2006/relationships/slideLayout" Target="../slideLayouts/slideLayout233.xml"/><Relationship Id="rId35"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slideLayout" Target="../slideLayouts/slideLayout250.xml"/><Relationship Id="rId18" Type="http://schemas.openxmlformats.org/officeDocument/2006/relationships/slideLayout" Target="../slideLayouts/slideLayout255.xml"/><Relationship Id="rId26" Type="http://schemas.openxmlformats.org/officeDocument/2006/relationships/slideLayout" Target="../slideLayouts/slideLayout263.xml"/><Relationship Id="rId3" Type="http://schemas.openxmlformats.org/officeDocument/2006/relationships/slideLayout" Target="../slideLayouts/slideLayout240.xml"/><Relationship Id="rId21" Type="http://schemas.openxmlformats.org/officeDocument/2006/relationships/slideLayout" Target="../slideLayouts/slideLayout258.xml"/><Relationship Id="rId34" Type="http://schemas.openxmlformats.org/officeDocument/2006/relationships/slideLayout" Target="../slideLayouts/slideLayout271.xml"/><Relationship Id="rId7" Type="http://schemas.openxmlformats.org/officeDocument/2006/relationships/slideLayout" Target="../slideLayouts/slideLayout244.xml"/><Relationship Id="rId12" Type="http://schemas.openxmlformats.org/officeDocument/2006/relationships/slideLayout" Target="../slideLayouts/slideLayout249.xml"/><Relationship Id="rId17" Type="http://schemas.openxmlformats.org/officeDocument/2006/relationships/slideLayout" Target="../slideLayouts/slideLayout254.xml"/><Relationship Id="rId25" Type="http://schemas.openxmlformats.org/officeDocument/2006/relationships/slideLayout" Target="../slideLayouts/slideLayout262.xml"/><Relationship Id="rId33" Type="http://schemas.openxmlformats.org/officeDocument/2006/relationships/slideLayout" Target="../slideLayouts/slideLayout270.xml"/><Relationship Id="rId2" Type="http://schemas.openxmlformats.org/officeDocument/2006/relationships/slideLayout" Target="../slideLayouts/slideLayout239.xml"/><Relationship Id="rId16" Type="http://schemas.openxmlformats.org/officeDocument/2006/relationships/slideLayout" Target="../slideLayouts/slideLayout253.xml"/><Relationship Id="rId20" Type="http://schemas.openxmlformats.org/officeDocument/2006/relationships/slideLayout" Target="../slideLayouts/slideLayout257.xml"/><Relationship Id="rId29" Type="http://schemas.openxmlformats.org/officeDocument/2006/relationships/slideLayout" Target="../slideLayouts/slideLayout266.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24" Type="http://schemas.openxmlformats.org/officeDocument/2006/relationships/slideLayout" Target="../slideLayouts/slideLayout261.xml"/><Relationship Id="rId32" Type="http://schemas.openxmlformats.org/officeDocument/2006/relationships/slideLayout" Target="../slideLayouts/slideLayout269.xml"/><Relationship Id="rId5" Type="http://schemas.openxmlformats.org/officeDocument/2006/relationships/slideLayout" Target="../slideLayouts/slideLayout242.xml"/><Relationship Id="rId15" Type="http://schemas.openxmlformats.org/officeDocument/2006/relationships/slideLayout" Target="../slideLayouts/slideLayout252.xml"/><Relationship Id="rId23" Type="http://schemas.openxmlformats.org/officeDocument/2006/relationships/slideLayout" Target="../slideLayouts/slideLayout260.xml"/><Relationship Id="rId28" Type="http://schemas.openxmlformats.org/officeDocument/2006/relationships/slideLayout" Target="../slideLayouts/slideLayout265.xml"/><Relationship Id="rId36" Type="http://schemas.openxmlformats.org/officeDocument/2006/relationships/image" Target="../media/image1.jpeg"/><Relationship Id="rId10" Type="http://schemas.openxmlformats.org/officeDocument/2006/relationships/slideLayout" Target="../slideLayouts/slideLayout247.xml"/><Relationship Id="rId19" Type="http://schemas.openxmlformats.org/officeDocument/2006/relationships/slideLayout" Target="../slideLayouts/slideLayout256.xml"/><Relationship Id="rId31" Type="http://schemas.openxmlformats.org/officeDocument/2006/relationships/slideLayout" Target="../slideLayouts/slideLayout268.xml"/><Relationship Id="rId4" Type="http://schemas.openxmlformats.org/officeDocument/2006/relationships/slideLayout" Target="../slideLayouts/slideLayout241.xml"/><Relationship Id="rId9" Type="http://schemas.openxmlformats.org/officeDocument/2006/relationships/slideLayout" Target="../slideLayouts/slideLayout246.xml"/><Relationship Id="rId14" Type="http://schemas.openxmlformats.org/officeDocument/2006/relationships/slideLayout" Target="../slideLayouts/slideLayout251.xml"/><Relationship Id="rId22" Type="http://schemas.openxmlformats.org/officeDocument/2006/relationships/slideLayout" Target="../slideLayouts/slideLayout259.xml"/><Relationship Id="rId27" Type="http://schemas.openxmlformats.org/officeDocument/2006/relationships/slideLayout" Target="../slideLayouts/slideLayout264.xml"/><Relationship Id="rId30" Type="http://schemas.openxmlformats.org/officeDocument/2006/relationships/slideLayout" Target="../slideLayouts/slideLayout267.xml"/><Relationship Id="rId35"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79.xml"/><Relationship Id="rId13" Type="http://schemas.openxmlformats.org/officeDocument/2006/relationships/slideLayout" Target="../slideLayouts/slideLayout284.xml"/><Relationship Id="rId18" Type="http://schemas.openxmlformats.org/officeDocument/2006/relationships/slideLayout" Target="../slideLayouts/slideLayout289.xml"/><Relationship Id="rId26" Type="http://schemas.openxmlformats.org/officeDocument/2006/relationships/slideLayout" Target="../slideLayouts/slideLayout297.xml"/><Relationship Id="rId3" Type="http://schemas.openxmlformats.org/officeDocument/2006/relationships/slideLayout" Target="../slideLayouts/slideLayout274.xml"/><Relationship Id="rId21" Type="http://schemas.openxmlformats.org/officeDocument/2006/relationships/slideLayout" Target="../slideLayouts/slideLayout292.xml"/><Relationship Id="rId34" Type="http://schemas.openxmlformats.org/officeDocument/2006/relationships/slideLayout" Target="../slideLayouts/slideLayout305.xml"/><Relationship Id="rId7" Type="http://schemas.openxmlformats.org/officeDocument/2006/relationships/slideLayout" Target="../slideLayouts/slideLayout278.xml"/><Relationship Id="rId12" Type="http://schemas.openxmlformats.org/officeDocument/2006/relationships/slideLayout" Target="../slideLayouts/slideLayout283.xml"/><Relationship Id="rId17" Type="http://schemas.openxmlformats.org/officeDocument/2006/relationships/slideLayout" Target="../slideLayouts/slideLayout288.xml"/><Relationship Id="rId25" Type="http://schemas.openxmlformats.org/officeDocument/2006/relationships/slideLayout" Target="../slideLayouts/slideLayout296.xml"/><Relationship Id="rId33" Type="http://schemas.openxmlformats.org/officeDocument/2006/relationships/slideLayout" Target="../slideLayouts/slideLayout304.xml"/><Relationship Id="rId2" Type="http://schemas.openxmlformats.org/officeDocument/2006/relationships/slideLayout" Target="../slideLayouts/slideLayout273.xml"/><Relationship Id="rId16" Type="http://schemas.openxmlformats.org/officeDocument/2006/relationships/slideLayout" Target="../slideLayouts/slideLayout287.xml"/><Relationship Id="rId20" Type="http://schemas.openxmlformats.org/officeDocument/2006/relationships/slideLayout" Target="../slideLayouts/slideLayout291.xml"/><Relationship Id="rId29" Type="http://schemas.openxmlformats.org/officeDocument/2006/relationships/slideLayout" Target="../slideLayouts/slideLayout300.xml"/><Relationship Id="rId1" Type="http://schemas.openxmlformats.org/officeDocument/2006/relationships/slideLayout" Target="../slideLayouts/slideLayout272.xml"/><Relationship Id="rId6" Type="http://schemas.openxmlformats.org/officeDocument/2006/relationships/slideLayout" Target="../slideLayouts/slideLayout277.xml"/><Relationship Id="rId11" Type="http://schemas.openxmlformats.org/officeDocument/2006/relationships/slideLayout" Target="../slideLayouts/slideLayout282.xml"/><Relationship Id="rId24" Type="http://schemas.openxmlformats.org/officeDocument/2006/relationships/slideLayout" Target="../slideLayouts/slideLayout295.xml"/><Relationship Id="rId32" Type="http://schemas.openxmlformats.org/officeDocument/2006/relationships/slideLayout" Target="../slideLayouts/slideLayout303.xml"/><Relationship Id="rId5" Type="http://schemas.openxmlformats.org/officeDocument/2006/relationships/slideLayout" Target="../slideLayouts/slideLayout276.xml"/><Relationship Id="rId15" Type="http://schemas.openxmlformats.org/officeDocument/2006/relationships/slideLayout" Target="../slideLayouts/slideLayout286.xml"/><Relationship Id="rId23" Type="http://schemas.openxmlformats.org/officeDocument/2006/relationships/slideLayout" Target="../slideLayouts/slideLayout294.xml"/><Relationship Id="rId28" Type="http://schemas.openxmlformats.org/officeDocument/2006/relationships/slideLayout" Target="../slideLayouts/slideLayout299.xml"/><Relationship Id="rId36" Type="http://schemas.openxmlformats.org/officeDocument/2006/relationships/image" Target="../media/image1.jpeg"/><Relationship Id="rId10" Type="http://schemas.openxmlformats.org/officeDocument/2006/relationships/slideLayout" Target="../slideLayouts/slideLayout281.xml"/><Relationship Id="rId19" Type="http://schemas.openxmlformats.org/officeDocument/2006/relationships/slideLayout" Target="../slideLayouts/slideLayout290.xml"/><Relationship Id="rId31" Type="http://schemas.openxmlformats.org/officeDocument/2006/relationships/slideLayout" Target="../slideLayouts/slideLayout302.xml"/><Relationship Id="rId4" Type="http://schemas.openxmlformats.org/officeDocument/2006/relationships/slideLayout" Target="../slideLayouts/slideLayout275.xml"/><Relationship Id="rId9" Type="http://schemas.openxmlformats.org/officeDocument/2006/relationships/slideLayout" Target="../slideLayouts/slideLayout280.xml"/><Relationship Id="rId14" Type="http://schemas.openxmlformats.org/officeDocument/2006/relationships/slideLayout" Target="../slideLayouts/slideLayout285.xml"/><Relationship Id="rId22" Type="http://schemas.openxmlformats.org/officeDocument/2006/relationships/slideLayout" Target="../slideLayouts/slideLayout293.xml"/><Relationship Id="rId27" Type="http://schemas.openxmlformats.org/officeDocument/2006/relationships/slideLayout" Target="../slideLayouts/slideLayout298.xml"/><Relationship Id="rId30" Type="http://schemas.openxmlformats.org/officeDocument/2006/relationships/slideLayout" Target="../slideLayouts/slideLayout301.xml"/><Relationship Id="rId35"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12" name="Forme libre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14" name="Triangle rectangle 13"/>
          <p:cNvSpPr>
            <a:spLocks/>
          </p:cNvSpPr>
          <p:nvPr/>
        </p:nvSpPr>
        <p:spPr bwMode="auto">
          <a:xfrm>
            <a:off x="-8056" y="5791253"/>
            <a:ext cx="4536419" cy="1080868"/>
          </a:xfrm>
          <a:prstGeom prst="rtTriangle">
            <a:avLst/>
          </a:prstGeom>
          <a:blipFill>
            <a:blip r:embed="rId3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451592"/>
            <a:endParaRPr lang="en-US" sz="1800">
              <a:solidFill>
                <a:prstClr val="white"/>
              </a:solidFill>
            </a:endParaRPr>
          </a:p>
        </p:txBody>
      </p:sp>
      <p:cxnSp>
        <p:nvCxnSpPr>
          <p:cNvPr id="15" name="Connecteur droit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Modifiez le style du titre</a:t>
            </a:r>
            <a:endParaRPr kumimoji="0" lang="en-US"/>
          </a:p>
        </p:txBody>
      </p:sp>
      <p:sp>
        <p:nvSpPr>
          <p:cNvPr id="30" name="Espace réservé du texte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defTabSz="451592"/>
            <a:fld id="{D7448173-7AB4-3F4E-9C84-C93D5A570899}" type="datetimeFigureOut">
              <a:rPr lang="fr-FR" smtClean="0">
                <a:solidFill>
                  <a:prstClr val="black"/>
                </a:solidFill>
              </a:rPr>
              <a:pPr defTabSz="451592"/>
              <a:t>15/04/2016</a:t>
            </a:fld>
            <a:endParaRPr lang="fr-FR">
              <a:solidFill>
                <a:prstClr val="black"/>
              </a:solidFill>
            </a:endParaRPr>
          </a:p>
        </p:txBody>
      </p:sp>
      <p:sp>
        <p:nvSpPr>
          <p:cNvPr id="22" name="Espace réservé du pied de page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defTabSz="451592"/>
            <a:endParaRPr lang="fr-FR">
              <a:solidFill>
                <a:prstClr val="black"/>
              </a:solidFill>
            </a:endParaRPr>
          </a:p>
        </p:txBody>
      </p:sp>
      <p:sp>
        <p:nvSpPr>
          <p:cNvPr id="18" name="Espace réservé du numéro de diapositive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defTabSz="451592"/>
            <a:fld id="{1413F38E-6685-B64F-944E-E155DA46B27E}" type="slidenum">
              <a:rPr lang="fr-FR" smtClean="0">
                <a:solidFill>
                  <a:prstClr val="black"/>
                </a:solidFill>
              </a:rPr>
              <a:pPr defTabSz="451592"/>
              <a:t>‹N°›</a:t>
            </a:fld>
            <a:endParaRPr lang="fr-FR">
              <a:solidFill>
                <a:prstClr val="black"/>
              </a:solidFill>
            </a:endParaRPr>
          </a:p>
        </p:txBody>
      </p:sp>
    </p:spTree>
    <p:extLst>
      <p:ext uri="{BB962C8B-B14F-4D97-AF65-F5344CB8AC3E}">
        <p14:creationId xmlns:p14="http://schemas.microsoft.com/office/powerpoint/2010/main" val="14314547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2" r:id="rId31"/>
    <p:sldLayoutId id="2147483693" r:id="rId32"/>
    <p:sldLayoutId id="2147483694" r:id="rId3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43263-972B-4A38-B49F-213FF0EE17D1}" type="datetime1">
              <a:rPr lang="fr-FR" smtClean="0">
                <a:solidFill>
                  <a:prstClr val="black">
                    <a:tint val="75000"/>
                  </a:prstClr>
                </a:solidFill>
              </a:rPr>
              <a:pPr/>
              <a:t>15/04/2016</a:t>
            </a:fld>
            <a:endParaRPr lang="fr-FR" dirty="0">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solidFill>
                  <a:prstClr val="black">
                    <a:tint val="75000"/>
                  </a:prstClr>
                </a:solidFill>
              </a:rPr>
              <a:t>Rencontre  DYEC  / CRJ   Paris les 15 et 16 avril 2016</a:t>
            </a:r>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1DD9E-A1F4-408A-80A6-292B29DE0ACB}"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19029855"/>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12" name="Forme libre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14" name="Triangle rectangle 13"/>
          <p:cNvSpPr>
            <a:spLocks/>
          </p:cNvSpPr>
          <p:nvPr/>
        </p:nvSpPr>
        <p:spPr bwMode="auto">
          <a:xfrm>
            <a:off x="-8056" y="5791253"/>
            <a:ext cx="4536419" cy="1080868"/>
          </a:xfrm>
          <a:prstGeom prst="rtTriangle">
            <a:avLst/>
          </a:prstGeom>
          <a:blipFill>
            <a:blip r:embed="rId3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451592"/>
            <a:endParaRPr lang="en-US" sz="1800">
              <a:solidFill>
                <a:prstClr val="white"/>
              </a:solidFill>
            </a:endParaRPr>
          </a:p>
        </p:txBody>
      </p:sp>
      <p:cxnSp>
        <p:nvCxnSpPr>
          <p:cNvPr id="15" name="Connecteur droit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Modifiez le style du titre</a:t>
            </a:r>
            <a:endParaRPr kumimoji="0" lang="en-US"/>
          </a:p>
        </p:txBody>
      </p:sp>
      <p:sp>
        <p:nvSpPr>
          <p:cNvPr id="30" name="Espace réservé du texte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defTabSz="451592"/>
            <a:fld id="{D7448173-7AB4-3F4E-9C84-C93D5A570899}" type="datetimeFigureOut">
              <a:rPr lang="fr-FR" smtClean="0">
                <a:solidFill>
                  <a:prstClr val="black"/>
                </a:solidFill>
              </a:rPr>
              <a:pPr defTabSz="451592"/>
              <a:t>15/04/2016</a:t>
            </a:fld>
            <a:endParaRPr lang="fr-FR">
              <a:solidFill>
                <a:prstClr val="black"/>
              </a:solidFill>
            </a:endParaRPr>
          </a:p>
        </p:txBody>
      </p:sp>
      <p:sp>
        <p:nvSpPr>
          <p:cNvPr id="22" name="Espace réservé du pied de page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defTabSz="451592"/>
            <a:endParaRPr lang="fr-FR">
              <a:solidFill>
                <a:prstClr val="black"/>
              </a:solidFill>
            </a:endParaRPr>
          </a:p>
        </p:txBody>
      </p:sp>
      <p:sp>
        <p:nvSpPr>
          <p:cNvPr id="18" name="Espace réservé du numéro de diapositive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defTabSz="451592"/>
            <a:fld id="{1413F38E-6685-B64F-944E-E155DA46B27E}" type="slidenum">
              <a:rPr lang="fr-FR" smtClean="0">
                <a:solidFill>
                  <a:prstClr val="black"/>
                </a:solidFill>
              </a:rPr>
              <a:pPr defTabSz="451592"/>
              <a:t>‹N°›</a:t>
            </a:fld>
            <a:endParaRPr lang="fr-FR">
              <a:solidFill>
                <a:prstClr val="black"/>
              </a:solidFill>
            </a:endParaRPr>
          </a:p>
        </p:txBody>
      </p:sp>
    </p:spTree>
    <p:extLst>
      <p:ext uri="{BB962C8B-B14F-4D97-AF65-F5344CB8AC3E}">
        <p14:creationId xmlns:p14="http://schemas.microsoft.com/office/powerpoint/2010/main" val="347778173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 id="2147483727" r:id="rId32"/>
    <p:sldLayoutId id="2147483728" r:id="rId33"/>
    <p:sldLayoutId id="2147483729" r:id="rId34"/>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12" name="Forme libre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14" name="Triangle rectangle 13"/>
          <p:cNvSpPr>
            <a:spLocks/>
          </p:cNvSpPr>
          <p:nvPr/>
        </p:nvSpPr>
        <p:spPr bwMode="auto">
          <a:xfrm>
            <a:off x="-8056" y="5791253"/>
            <a:ext cx="4536419" cy="1080868"/>
          </a:xfrm>
          <a:prstGeom prst="rtTriangle">
            <a:avLst/>
          </a:prstGeom>
          <a:blipFill>
            <a:blip r:embed="rId3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451592"/>
            <a:endParaRPr lang="en-US" sz="1800">
              <a:solidFill>
                <a:prstClr val="white"/>
              </a:solidFill>
            </a:endParaRPr>
          </a:p>
        </p:txBody>
      </p:sp>
      <p:cxnSp>
        <p:nvCxnSpPr>
          <p:cNvPr id="15" name="Connecteur droit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Modifiez le style du titre</a:t>
            </a:r>
            <a:endParaRPr kumimoji="0" lang="en-US"/>
          </a:p>
        </p:txBody>
      </p:sp>
      <p:sp>
        <p:nvSpPr>
          <p:cNvPr id="30" name="Espace réservé du texte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defTabSz="451592"/>
            <a:fld id="{D7448173-7AB4-3F4E-9C84-C93D5A570899}" type="datetimeFigureOut">
              <a:rPr lang="fr-FR" smtClean="0">
                <a:solidFill>
                  <a:prstClr val="black"/>
                </a:solidFill>
              </a:rPr>
              <a:pPr defTabSz="451592"/>
              <a:t>15/04/2016</a:t>
            </a:fld>
            <a:endParaRPr lang="fr-FR">
              <a:solidFill>
                <a:prstClr val="black"/>
              </a:solidFill>
            </a:endParaRPr>
          </a:p>
        </p:txBody>
      </p:sp>
      <p:sp>
        <p:nvSpPr>
          <p:cNvPr id="22" name="Espace réservé du pied de page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defTabSz="451592"/>
            <a:endParaRPr lang="fr-FR">
              <a:solidFill>
                <a:prstClr val="black"/>
              </a:solidFill>
            </a:endParaRPr>
          </a:p>
        </p:txBody>
      </p:sp>
      <p:sp>
        <p:nvSpPr>
          <p:cNvPr id="18" name="Espace réservé du numéro de diapositive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defTabSz="451592"/>
            <a:fld id="{1413F38E-6685-B64F-944E-E155DA46B27E}" type="slidenum">
              <a:rPr lang="fr-FR" smtClean="0">
                <a:solidFill>
                  <a:prstClr val="black"/>
                </a:solidFill>
              </a:rPr>
              <a:pPr defTabSz="451592"/>
              <a:t>‹N°›</a:t>
            </a:fld>
            <a:endParaRPr lang="fr-FR">
              <a:solidFill>
                <a:prstClr val="black"/>
              </a:solidFill>
            </a:endParaRPr>
          </a:p>
        </p:txBody>
      </p:sp>
    </p:spTree>
    <p:extLst>
      <p:ext uri="{BB962C8B-B14F-4D97-AF65-F5344CB8AC3E}">
        <p14:creationId xmlns:p14="http://schemas.microsoft.com/office/powerpoint/2010/main" val="203287516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 id="2147483761" r:id="rId31"/>
    <p:sldLayoutId id="2147483762" r:id="rId32"/>
    <p:sldLayoutId id="2147483763" r:id="rId33"/>
    <p:sldLayoutId id="2147483764" r:id="rId34"/>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12" name="Forme libre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14" name="Triangle rectangle 13"/>
          <p:cNvSpPr>
            <a:spLocks/>
          </p:cNvSpPr>
          <p:nvPr/>
        </p:nvSpPr>
        <p:spPr bwMode="auto">
          <a:xfrm>
            <a:off x="-8056" y="5791253"/>
            <a:ext cx="4536419" cy="1080868"/>
          </a:xfrm>
          <a:prstGeom prst="rtTriangle">
            <a:avLst/>
          </a:prstGeom>
          <a:blipFill>
            <a:blip r:embed="rId3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451592"/>
            <a:endParaRPr lang="en-US" sz="1800">
              <a:solidFill>
                <a:prstClr val="white"/>
              </a:solidFill>
            </a:endParaRPr>
          </a:p>
        </p:txBody>
      </p:sp>
      <p:cxnSp>
        <p:nvCxnSpPr>
          <p:cNvPr id="15" name="Connecteur droit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Modifiez le style du titre</a:t>
            </a:r>
            <a:endParaRPr kumimoji="0" lang="en-US"/>
          </a:p>
        </p:txBody>
      </p:sp>
      <p:sp>
        <p:nvSpPr>
          <p:cNvPr id="30" name="Espace réservé du texte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defTabSz="451592"/>
            <a:fld id="{D7448173-7AB4-3F4E-9C84-C93D5A570899}" type="datetimeFigureOut">
              <a:rPr lang="fr-FR" smtClean="0">
                <a:solidFill>
                  <a:prstClr val="black"/>
                </a:solidFill>
              </a:rPr>
              <a:pPr defTabSz="451592"/>
              <a:t>15/04/2016</a:t>
            </a:fld>
            <a:endParaRPr lang="fr-FR">
              <a:solidFill>
                <a:prstClr val="black"/>
              </a:solidFill>
            </a:endParaRPr>
          </a:p>
        </p:txBody>
      </p:sp>
      <p:sp>
        <p:nvSpPr>
          <p:cNvPr id="22" name="Espace réservé du pied de page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defTabSz="451592"/>
            <a:endParaRPr lang="fr-FR">
              <a:solidFill>
                <a:prstClr val="black"/>
              </a:solidFill>
            </a:endParaRPr>
          </a:p>
        </p:txBody>
      </p:sp>
      <p:sp>
        <p:nvSpPr>
          <p:cNvPr id="18" name="Espace réservé du numéro de diapositive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defTabSz="451592"/>
            <a:fld id="{1413F38E-6685-B64F-944E-E155DA46B27E}" type="slidenum">
              <a:rPr lang="fr-FR" smtClean="0">
                <a:solidFill>
                  <a:prstClr val="black"/>
                </a:solidFill>
              </a:rPr>
              <a:pPr defTabSz="451592"/>
              <a:t>‹N°›</a:t>
            </a:fld>
            <a:endParaRPr lang="fr-FR">
              <a:solidFill>
                <a:prstClr val="black"/>
              </a:solidFill>
            </a:endParaRPr>
          </a:p>
        </p:txBody>
      </p:sp>
    </p:spTree>
    <p:extLst>
      <p:ext uri="{BB962C8B-B14F-4D97-AF65-F5344CB8AC3E}">
        <p14:creationId xmlns:p14="http://schemas.microsoft.com/office/powerpoint/2010/main" val="3909910790"/>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 id="2147483786" r:id="rId21"/>
    <p:sldLayoutId id="2147483787" r:id="rId22"/>
    <p:sldLayoutId id="2147483788" r:id="rId23"/>
    <p:sldLayoutId id="2147483789" r:id="rId24"/>
    <p:sldLayoutId id="2147483790" r:id="rId25"/>
    <p:sldLayoutId id="2147483791" r:id="rId26"/>
    <p:sldLayoutId id="2147483792" r:id="rId27"/>
    <p:sldLayoutId id="2147483793" r:id="rId28"/>
    <p:sldLayoutId id="2147483794" r:id="rId29"/>
    <p:sldLayoutId id="2147483795" r:id="rId30"/>
    <p:sldLayoutId id="2147483796" r:id="rId31"/>
    <p:sldLayoutId id="2147483797" r:id="rId32"/>
    <p:sldLayoutId id="2147483798" r:id="rId33"/>
    <p:sldLayoutId id="2147483799" r:id="rId34"/>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12" name="Forme libre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14" name="Triangle rectangle 13"/>
          <p:cNvSpPr>
            <a:spLocks/>
          </p:cNvSpPr>
          <p:nvPr/>
        </p:nvSpPr>
        <p:spPr bwMode="auto">
          <a:xfrm>
            <a:off x="-8056" y="5791253"/>
            <a:ext cx="4536419" cy="1080868"/>
          </a:xfrm>
          <a:prstGeom prst="rtTriangle">
            <a:avLst/>
          </a:prstGeom>
          <a:blipFill>
            <a:blip r:embed="rId3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451592"/>
            <a:endParaRPr lang="en-US" sz="1800">
              <a:solidFill>
                <a:prstClr val="white"/>
              </a:solidFill>
            </a:endParaRPr>
          </a:p>
        </p:txBody>
      </p:sp>
      <p:cxnSp>
        <p:nvCxnSpPr>
          <p:cNvPr id="15" name="Connecteur droit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Modifiez le style du titre</a:t>
            </a:r>
            <a:endParaRPr kumimoji="0" lang="en-US"/>
          </a:p>
        </p:txBody>
      </p:sp>
      <p:sp>
        <p:nvSpPr>
          <p:cNvPr id="30" name="Espace réservé du texte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defTabSz="451592"/>
            <a:fld id="{D7448173-7AB4-3F4E-9C84-C93D5A570899}" type="datetimeFigureOut">
              <a:rPr lang="fr-FR" smtClean="0">
                <a:solidFill>
                  <a:prstClr val="black"/>
                </a:solidFill>
              </a:rPr>
              <a:pPr defTabSz="451592"/>
              <a:t>15/04/2016</a:t>
            </a:fld>
            <a:endParaRPr lang="fr-FR">
              <a:solidFill>
                <a:prstClr val="black"/>
              </a:solidFill>
            </a:endParaRPr>
          </a:p>
        </p:txBody>
      </p:sp>
      <p:sp>
        <p:nvSpPr>
          <p:cNvPr id="22" name="Espace réservé du pied de page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defTabSz="451592"/>
            <a:endParaRPr lang="fr-FR">
              <a:solidFill>
                <a:prstClr val="black"/>
              </a:solidFill>
            </a:endParaRPr>
          </a:p>
        </p:txBody>
      </p:sp>
      <p:sp>
        <p:nvSpPr>
          <p:cNvPr id="18" name="Espace réservé du numéro de diapositive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defTabSz="451592"/>
            <a:fld id="{1413F38E-6685-B64F-944E-E155DA46B27E}" type="slidenum">
              <a:rPr lang="fr-FR" smtClean="0">
                <a:solidFill>
                  <a:prstClr val="black"/>
                </a:solidFill>
              </a:rPr>
              <a:pPr defTabSz="451592"/>
              <a:t>‹N°›</a:t>
            </a:fld>
            <a:endParaRPr lang="fr-FR">
              <a:solidFill>
                <a:prstClr val="black"/>
              </a:solidFill>
            </a:endParaRPr>
          </a:p>
        </p:txBody>
      </p:sp>
    </p:spTree>
    <p:extLst>
      <p:ext uri="{BB962C8B-B14F-4D97-AF65-F5344CB8AC3E}">
        <p14:creationId xmlns:p14="http://schemas.microsoft.com/office/powerpoint/2010/main" val="332727474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 id="2147483823" r:id="rId23"/>
    <p:sldLayoutId id="2147483824" r:id="rId24"/>
    <p:sldLayoutId id="2147483825" r:id="rId25"/>
    <p:sldLayoutId id="2147483826" r:id="rId26"/>
    <p:sldLayoutId id="2147483827" r:id="rId27"/>
    <p:sldLayoutId id="2147483828" r:id="rId28"/>
    <p:sldLayoutId id="2147483829" r:id="rId29"/>
    <p:sldLayoutId id="2147483830" r:id="rId30"/>
    <p:sldLayoutId id="2147483831" r:id="rId31"/>
    <p:sldLayoutId id="2147483832" r:id="rId32"/>
    <p:sldLayoutId id="2147483833" r:id="rId33"/>
    <p:sldLayoutId id="2147483834" r:id="rId34"/>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12" name="Forme libre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14" name="Triangle rectangle 13"/>
          <p:cNvSpPr>
            <a:spLocks/>
          </p:cNvSpPr>
          <p:nvPr/>
        </p:nvSpPr>
        <p:spPr bwMode="auto">
          <a:xfrm>
            <a:off x="-8056" y="5791253"/>
            <a:ext cx="4536419" cy="1080868"/>
          </a:xfrm>
          <a:prstGeom prst="rtTriangle">
            <a:avLst/>
          </a:prstGeom>
          <a:blipFill>
            <a:blip r:embed="rId3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451592"/>
            <a:endParaRPr lang="en-US" sz="1800">
              <a:solidFill>
                <a:prstClr val="white"/>
              </a:solidFill>
            </a:endParaRPr>
          </a:p>
        </p:txBody>
      </p:sp>
      <p:cxnSp>
        <p:nvCxnSpPr>
          <p:cNvPr id="15" name="Connecteur droit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Modifiez le style du titre</a:t>
            </a:r>
            <a:endParaRPr kumimoji="0" lang="en-US"/>
          </a:p>
        </p:txBody>
      </p:sp>
      <p:sp>
        <p:nvSpPr>
          <p:cNvPr id="30" name="Espace réservé du texte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defTabSz="451592"/>
            <a:fld id="{D7448173-7AB4-3F4E-9C84-C93D5A570899}" type="datetimeFigureOut">
              <a:rPr lang="fr-FR" smtClean="0">
                <a:solidFill>
                  <a:prstClr val="black"/>
                </a:solidFill>
              </a:rPr>
              <a:pPr defTabSz="451592"/>
              <a:t>15/04/2016</a:t>
            </a:fld>
            <a:endParaRPr lang="fr-FR">
              <a:solidFill>
                <a:prstClr val="black"/>
              </a:solidFill>
            </a:endParaRPr>
          </a:p>
        </p:txBody>
      </p:sp>
      <p:sp>
        <p:nvSpPr>
          <p:cNvPr id="22" name="Espace réservé du pied de page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defTabSz="451592"/>
            <a:endParaRPr lang="fr-FR">
              <a:solidFill>
                <a:prstClr val="black"/>
              </a:solidFill>
            </a:endParaRPr>
          </a:p>
        </p:txBody>
      </p:sp>
      <p:sp>
        <p:nvSpPr>
          <p:cNvPr id="18" name="Espace réservé du numéro de diapositive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defTabSz="451592"/>
            <a:fld id="{1413F38E-6685-B64F-944E-E155DA46B27E}" type="slidenum">
              <a:rPr lang="fr-FR" smtClean="0">
                <a:solidFill>
                  <a:prstClr val="black"/>
                </a:solidFill>
              </a:rPr>
              <a:pPr defTabSz="451592"/>
              <a:t>‹N°›</a:t>
            </a:fld>
            <a:endParaRPr lang="fr-FR">
              <a:solidFill>
                <a:prstClr val="black"/>
              </a:solidFill>
            </a:endParaRPr>
          </a:p>
        </p:txBody>
      </p:sp>
    </p:spTree>
    <p:extLst>
      <p:ext uri="{BB962C8B-B14F-4D97-AF65-F5344CB8AC3E}">
        <p14:creationId xmlns:p14="http://schemas.microsoft.com/office/powerpoint/2010/main" val="1021876116"/>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4" r:id="rId19"/>
    <p:sldLayoutId id="2147483855" r:id="rId20"/>
    <p:sldLayoutId id="2147483856" r:id="rId21"/>
    <p:sldLayoutId id="2147483857" r:id="rId22"/>
    <p:sldLayoutId id="2147483858" r:id="rId23"/>
    <p:sldLayoutId id="2147483859" r:id="rId24"/>
    <p:sldLayoutId id="2147483860" r:id="rId25"/>
    <p:sldLayoutId id="2147483861" r:id="rId26"/>
    <p:sldLayoutId id="2147483862" r:id="rId27"/>
    <p:sldLayoutId id="2147483863" r:id="rId28"/>
    <p:sldLayoutId id="2147483864" r:id="rId29"/>
    <p:sldLayoutId id="2147483865" r:id="rId30"/>
    <p:sldLayoutId id="2147483866" r:id="rId31"/>
    <p:sldLayoutId id="2147483867" r:id="rId32"/>
    <p:sldLayoutId id="2147483868" r:id="rId33"/>
    <p:sldLayoutId id="2147483869" r:id="rId34"/>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12" name="Forme libre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14" name="Triangle rectangle 13"/>
          <p:cNvSpPr>
            <a:spLocks/>
          </p:cNvSpPr>
          <p:nvPr/>
        </p:nvSpPr>
        <p:spPr bwMode="auto">
          <a:xfrm>
            <a:off x="-8056" y="5791253"/>
            <a:ext cx="4536419" cy="1080868"/>
          </a:xfrm>
          <a:prstGeom prst="rtTriangle">
            <a:avLst/>
          </a:prstGeom>
          <a:blipFill>
            <a:blip r:embed="rId3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451592"/>
            <a:endParaRPr lang="en-US" sz="1800">
              <a:solidFill>
                <a:prstClr val="white"/>
              </a:solidFill>
            </a:endParaRPr>
          </a:p>
        </p:txBody>
      </p:sp>
      <p:cxnSp>
        <p:nvCxnSpPr>
          <p:cNvPr id="15" name="Connecteur droit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Modifiez le style du titre</a:t>
            </a:r>
            <a:endParaRPr kumimoji="0" lang="en-US"/>
          </a:p>
        </p:txBody>
      </p:sp>
      <p:sp>
        <p:nvSpPr>
          <p:cNvPr id="30" name="Espace réservé du texte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defTabSz="451592"/>
            <a:fld id="{D7448173-7AB4-3F4E-9C84-C93D5A570899}" type="datetimeFigureOut">
              <a:rPr lang="fr-FR" smtClean="0">
                <a:solidFill>
                  <a:prstClr val="black"/>
                </a:solidFill>
              </a:rPr>
              <a:pPr defTabSz="451592"/>
              <a:t>15/04/2016</a:t>
            </a:fld>
            <a:endParaRPr lang="fr-FR">
              <a:solidFill>
                <a:prstClr val="black"/>
              </a:solidFill>
            </a:endParaRPr>
          </a:p>
        </p:txBody>
      </p:sp>
      <p:sp>
        <p:nvSpPr>
          <p:cNvPr id="22" name="Espace réservé du pied de page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defTabSz="451592"/>
            <a:endParaRPr lang="fr-FR">
              <a:solidFill>
                <a:prstClr val="black"/>
              </a:solidFill>
            </a:endParaRPr>
          </a:p>
        </p:txBody>
      </p:sp>
      <p:sp>
        <p:nvSpPr>
          <p:cNvPr id="18" name="Espace réservé du numéro de diapositive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defTabSz="451592"/>
            <a:fld id="{1413F38E-6685-B64F-944E-E155DA46B27E}" type="slidenum">
              <a:rPr lang="fr-FR" smtClean="0">
                <a:solidFill>
                  <a:prstClr val="black"/>
                </a:solidFill>
              </a:rPr>
              <a:pPr defTabSz="451592"/>
              <a:t>‹N°›</a:t>
            </a:fld>
            <a:endParaRPr lang="fr-FR">
              <a:solidFill>
                <a:prstClr val="black"/>
              </a:solidFill>
            </a:endParaRPr>
          </a:p>
        </p:txBody>
      </p:sp>
    </p:spTree>
    <p:extLst>
      <p:ext uri="{BB962C8B-B14F-4D97-AF65-F5344CB8AC3E}">
        <p14:creationId xmlns:p14="http://schemas.microsoft.com/office/powerpoint/2010/main" val="3821409515"/>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 id="2147483888" r:id="rId18"/>
    <p:sldLayoutId id="2147483889" r:id="rId19"/>
    <p:sldLayoutId id="2147483890" r:id="rId20"/>
    <p:sldLayoutId id="2147483891" r:id="rId21"/>
    <p:sldLayoutId id="2147483892" r:id="rId22"/>
    <p:sldLayoutId id="2147483893" r:id="rId23"/>
    <p:sldLayoutId id="2147483894" r:id="rId24"/>
    <p:sldLayoutId id="2147483895" r:id="rId25"/>
    <p:sldLayoutId id="2147483896" r:id="rId26"/>
    <p:sldLayoutId id="2147483897" r:id="rId27"/>
    <p:sldLayoutId id="2147483898" r:id="rId28"/>
    <p:sldLayoutId id="2147483899" r:id="rId29"/>
    <p:sldLayoutId id="2147483900" r:id="rId30"/>
    <p:sldLayoutId id="2147483901" r:id="rId31"/>
    <p:sldLayoutId id="2147483902" r:id="rId32"/>
    <p:sldLayoutId id="2147483903" r:id="rId33"/>
    <p:sldLayoutId id="2147483904" r:id="rId34"/>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12" name="Forme libre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14" name="Triangle rectangle 13"/>
          <p:cNvSpPr>
            <a:spLocks/>
          </p:cNvSpPr>
          <p:nvPr/>
        </p:nvSpPr>
        <p:spPr bwMode="auto">
          <a:xfrm>
            <a:off x="-8056" y="5791253"/>
            <a:ext cx="4536419" cy="1080868"/>
          </a:xfrm>
          <a:prstGeom prst="rtTriangle">
            <a:avLst/>
          </a:prstGeom>
          <a:blipFill>
            <a:blip r:embed="rId3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451592"/>
            <a:endParaRPr lang="en-US" sz="1800">
              <a:solidFill>
                <a:prstClr val="white"/>
              </a:solidFill>
            </a:endParaRPr>
          </a:p>
        </p:txBody>
      </p:sp>
      <p:cxnSp>
        <p:nvCxnSpPr>
          <p:cNvPr id="15" name="Connecteur droit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Modifiez le style du titre</a:t>
            </a:r>
            <a:endParaRPr kumimoji="0" lang="en-US"/>
          </a:p>
        </p:txBody>
      </p:sp>
      <p:sp>
        <p:nvSpPr>
          <p:cNvPr id="30" name="Espace réservé du texte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defTabSz="451592"/>
            <a:fld id="{D7448173-7AB4-3F4E-9C84-C93D5A570899}" type="datetimeFigureOut">
              <a:rPr lang="fr-FR" smtClean="0">
                <a:solidFill>
                  <a:prstClr val="black"/>
                </a:solidFill>
              </a:rPr>
              <a:pPr defTabSz="451592"/>
              <a:t>15/04/2016</a:t>
            </a:fld>
            <a:endParaRPr lang="fr-FR">
              <a:solidFill>
                <a:prstClr val="black"/>
              </a:solidFill>
            </a:endParaRPr>
          </a:p>
        </p:txBody>
      </p:sp>
      <p:sp>
        <p:nvSpPr>
          <p:cNvPr id="22" name="Espace réservé du pied de page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defTabSz="451592"/>
            <a:endParaRPr lang="fr-FR">
              <a:solidFill>
                <a:prstClr val="black"/>
              </a:solidFill>
            </a:endParaRPr>
          </a:p>
        </p:txBody>
      </p:sp>
      <p:sp>
        <p:nvSpPr>
          <p:cNvPr id="18" name="Espace réservé du numéro de diapositive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defTabSz="451592"/>
            <a:fld id="{1413F38E-6685-B64F-944E-E155DA46B27E}" type="slidenum">
              <a:rPr lang="fr-FR" smtClean="0">
                <a:solidFill>
                  <a:prstClr val="black"/>
                </a:solidFill>
              </a:rPr>
              <a:pPr defTabSz="451592"/>
              <a:t>‹N°›</a:t>
            </a:fld>
            <a:endParaRPr lang="fr-FR">
              <a:solidFill>
                <a:prstClr val="black"/>
              </a:solidFill>
            </a:endParaRPr>
          </a:p>
        </p:txBody>
      </p:sp>
    </p:spTree>
    <p:extLst>
      <p:ext uri="{BB962C8B-B14F-4D97-AF65-F5344CB8AC3E}">
        <p14:creationId xmlns:p14="http://schemas.microsoft.com/office/powerpoint/2010/main" val="3290789532"/>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 id="2147483921" r:id="rId16"/>
    <p:sldLayoutId id="2147483922" r:id="rId17"/>
    <p:sldLayoutId id="2147483923" r:id="rId18"/>
    <p:sldLayoutId id="2147483924" r:id="rId19"/>
    <p:sldLayoutId id="2147483925" r:id="rId20"/>
    <p:sldLayoutId id="2147483926" r:id="rId21"/>
    <p:sldLayoutId id="2147483927" r:id="rId22"/>
    <p:sldLayoutId id="2147483928" r:id="rId23"/>
    <p:sldLayoutId id="2147483929" r:id="rId24"/>
    <p:sldLayoutId id="2147483930" r:id="rId25"/>
    <p:sldLayoutId id="2147483931" r:id="rId26"/>
    <p:sldLayoutId id="2147483932" r:id="rId27"/>
    <p:sldLayoutId id="2147483933" r:id="rId28"/>
    <p:sldLayoutId id="2147483934" r:id="rId29"/>
    <p:sldLayoutId id="2147483935" r:id="rId30"/>
    <p:sldLayoutId id="2147483936" r:id="rId31"/>
    <p:sldLayoutId id="2147483937" r:id="rId32"/>
    <p:sldLayoutId id="2147483938" r:id="rId33"/>
    <p:sldLayoutId id="2147483939" r:id="rId34"/>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12" name="Forme libre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1592"/>
            <a:endParaRPr lang="en-US" sz="1800">
              <a:solidFill>
                <a:prstClr val="black"/>
              </a:solidFill>
            </a:endParaRPr>
          </a:p>
        </p:txBody>
      </p:sp>
      <p:sp>
        <p:nvSpPr>
          <p:cNvPr id="14" name="Triangle rectangle 13"/>
          <p:cNvSpPr>
            <a:spLocks/>
          </p:cNvSpPr>
          <p:nvPr/>
        </p:nvSpPr>
        <p:spPr bwMode="auto">
          <a:xfrm>
            <a:off x="-8056" y="5791253"/>
            <a:ext cx="4536419" cy="1080868"/>
          </a:xfrm>
          <a:prstGeom prst="rtTriangle">
            <a:avLst/>
          </a:prstGeom>
          <a:blipFill>
            <a:blip r:embed="rId3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451592"/>
            <a:endParaRPr lang="en-US" sz="1800">
              <a:solidFill>
                <a:prstClr val="white"/>
              </a:solidFill>
            </a:endParaRPr>
          </a:p>
        </p:txBody>
      </p:sp>
      <p:cxnSp>
        <p:nvCxnSpPr>
          <p:cNvPr id="15" name="Connecteur droit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Modifiez le style du titre</a:t>
            </a:r>
            <a:endParaRPr kumimoji="0" lang="en-US"/>
          </a:p>
        </p:txBody>
      </p:sp>
      <p:sp>
        <p:nvSpPr>
          <p:cNvPr id="30" name="Espace réservé du texte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defTabSz="451592"/>
            <a:fld id="{D7448173-7AB4-3F4E-9C84-C93D5A570899}" type="datetimeFigureOut">
              <a:rPr lang="fr-FR" smtClean="0">
                <a:solidFill>
                  <a:prstClr val="black"/>
                </a:solidFill>
              </a:rPr>
              <a:pPr defTabSz="451592"/>
              <a:t>15/04/2016</a:t>
            </a:fld>
            <a:endParaRPr lang="fr-FR">
              <a:solidFill>
                <a:prstClr val="black"/>
              </a:solidFill>
            </a:endParaRPr>
          </a:p>
        </p:txBody>
      </p:sp>
      <p:sp>
        <p:nvSpPr>
          <p:cNvPr id="22" name="Espace réservé du pied de page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defTabSz="451592"/>
            <a:endParaRPr lang="fr-FR">
              <a:solidFill>
                <a:prstClr val="black"/>
              </a:solidFill>
            </a:endParaRPr>
          </a:p>
        </p:txBody>
      </p:sp>
      <p:sp>
        <p:nvSpPr>
          <p:cNvPr id="18" name="Espace réservé du numéro de diapositive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defTabSz="451592"/>
            <a:fld id="{1413F38E-6685-B64F-944E-E155DA46B27E}" type="slidenum">
              <a:rPr lang="fr-FR" smtClean="0">
                <a:solidFill>
                  <a:prstClr val="black"/>
                </a:solidFill>
              </a:rPr>
              <a:pPr defTabSz="451592"/>
              <a:t>‹N°›</a:t>
            </a:fld>
            <a:endParaRPr lang="fr-FR">
              <a:solidFill>
                <a:prstClr val="black"/>
              </a:solidFill>
            </a:endParaRPr>
          </a:p>
        </p:txBody>
      </p:sp>
    </p:spTree>
    <p:extLst>
      <p:ext uri="{BB962C8B-B14F-4D97-AF65-F5344CB8AC3E}">
        <p14:creationId xmlns:p14="http://schemas.microsoft.com/office/powerpoint/2010/main" val="1810465943"/>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7" r:id="rId17"/>
    <p:sldLayoutId id="2147483958" r:id="rId18"/>
    <p:sldLayoutId id="2147483959" r:id="rId19"/>
    <p:sldLayoutId id="2147483960" r:id="rId20"/>
    <p:sldLayoutId id="2147483961" r:id="rId21"/>
    <p:sldLayoutId id="2147483962" r:id="rId22"/>
    <p:sldLayoutId id="2147483963" r:id="rId23"/>
    <p:sldLayoutId id="2147483964" r:id="rId24"/>
    <p:sldLayoutId id="2147483965" r:id="rId25"/>
    <p:sldLayoutId id="2147483966" r:id="rId26"/>
    <p:sldLayoutId id="2147483967" r:id="rId27"/>
    <p:sldLayoutId id="2147483968" r:id="rId28"/>
    <p:sldLayoutId id="2147483969" r:id="rId29"/>
    <p:sldLayoutId id="2147483970" r:id="rId30"/>
    <p:sldLayoutId id="2147483971" r:id="rId31"/>
    <p:sldLayoutId id="2147483972" r:id="rId32"/>
    <p:sldLayoutId id="2147483973" r:id="rId33"/>
    <p:sldLayoutId id="2147483974" r:id="rId34"/>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12.xml"/><Relationship Id="rId5" Type="http://schemas.openxmlformats.org/officeDocument/2006/relationships/image" Target="cid:870A7D62-745F-402C-8CBC-F2EC5D149F0C"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8.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39.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4.xml.rels><?xml version="1.0" encoding="UTF-8" standalone="yes"?>
<Relationships xmlns="http://schemas.openxmlformats.org/package/2006/relationships"><Relationship Id="rId3" Type="http://schemas.openxmlformats.org/officeDocument/2006/relationships/hyperlink" Target="http://www.crjfr.org/" TargetMode="External"/><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33525" y="0"/>
            <a:ext cx="9144000" cy="60932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7" name="Espace réservé du numéro de diapositive 6"/>
          <p:cNvSpPr>
            <a:spLocks noGrp="1"/>
          </p:cNvSpPr>
          <p:nvPr>
            <p:ph type="sldNum" sz="quarter" idx="12"/>
          </p:nvPr>
        </p:nvSpPr>
        <p:spPr/>
        <p:txBody>
          <a:bodyPr/>
          <a:lstStyle/>
          <a:p>
            <a:fld id="{80A1DD9E-A1F4-408A-80A6-292B29DE0ACB}" type="slidenum">
              <a:rPr lang="fr-FR" smtClean="0">
                <a:solidFill>
                  <a:prstClr val="black">
                    <a:tint val="75000"/>
                  </a:prstClr>
                </a:solidFill>
              </a:rPr>
              <a:pPr/>
              <a:t>1</a:t>
            </a:fld>
            <a:endParaRPr lang="fr-FR" dirty="0">
              <a:solidFill>
                <a:prstClr val="black">
                  <a:tint val="75000"/>
                </a:prstClr>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9452" y="228600"/>
            <a:ext cx="2624336" cy="26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0" name="Rectangle 4"/>
          <p:cNvSpPr>
            <a:spLocks/>
          </p:cNvSpPr>
          <p:nvPr/>
        </p:nvSpPr>
        <p:spPr bwMode="auto">
          <a:xfrm>
            <a:off x="1524000" y="3441212"/>
            <a:ext cx="9153525" cy="1152128"/>
          </a:xfrm>
          <a:prstGeom prst="rect">
            <a:avLst/>
          </a:prstGeom>
          <a:solidFill>
            <a:srgbClr val="01B4E7"/>
          </a:solidFill>
          <a:ln>
            <a:noFill/>
          </a:ln>
          <a:effectLst>
            <a:outerShdw dist="23000" dir="5400000" algn="ctr" rotWithShape="0">
              <a:schemeClr val="bg2">
                <a:alpha val="34998"/>
              </a:scheme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spcBef>
                <a:spcPts val="2400"/>
              </a:spcBef>
            </a:pPr>
            <a:r>
              <a:rPr lang="fr-FR" sz="2800" dirty="0">
                <a:latin typeface="Cambria" panose="02040503050406030204" pitchFamily="18" charset="0"/>
                <a:ea typeface="MS Mincho" panose="02020609040205080304" pitchFamily="49" charset="-128"/>
                <a:cs typeface="Times New Roman" panose="02020603050405020304" pitchFamily="18" charset="0"/>
              </a:rPr>
              <a:t>Initiation des  nouveaux DYEC  </a:t>
            </a:r>
            <a:r>
              <a:rPr lang="fr-FR" sz="2800" dirty="0">
                <a:solidFill>
                  <a:srgbClr val="FF0000"/>
                </a:solidFill>
                <a:latin typeface="Cambria" panose="02040503050406030204" pitchFamily="18" charset="0"/>
                <a:ea typeface="MS Mincho" panose="02020609040205080304" pitchFamily="49" charset="-128"/>
                <a:cs typeface="Times New Roman" panose="02020603050405020304" pitchFamily="18" charset="0"/>
              </a:rPr>
              <a:t>et adjoints </a:t>
            </a:r>
            <a:r>
              <a:rPr lang="fr-FR" sz="2800" dirty="0">
                <a:latin typeface="Cambria" panose="02040503050406030204" pitchFamily="18" charset="0"/>
                <a:ea typeface="MS Mincho" panose="02020609040205080304" pitchFamily="49" charset="-128"/>
                <a:cs typeface="Times New Roman" panose="02020603050405020304" pitchFamily="18" charset="0"/>
              </a:rPr>
              <a:t>aux programmes jeunesse et aux façons de procéder</a:t>
            </a:r>
            <a:endParaRPr lang="en-US" sz="2600" b="1" dirty="0">
              <a:solidFill>
                <a:srgbClr val="FFFFFF"/>
              </a:solidFill>
              <a:latin typeface="Open Sans" pitchFamily="34" charset="0"/>
              <a:ea typeface="Open Sans" pitchFamily="34" charset="0"/>
              <a:cs typeface="Open Sans" pitchFamily="34" charset="0"/>
              <a:sym typeface="Arial Narrow Bold" charset="0"/>
            </a:endParaRPr>
          </a:p>
          <a:p>
            <a:pPr algn="ctr">
              <a:spcBef>
                <a:spcPts val="2400"/>
              </a:spcBef>
            </a:pPr>
            <a:r>
              <a:rPr lang="en-US" sz="2400" b="1" dirty="0">
                <a:solidFill>
                  <a:srgbClr val="FFFFFF"/>
                </a:solidFill>
                <a:latin typeface="Open Sans" pitchFamily="34" charset="0"/>
                <a:ea typeface="Open Sans" pitchFamily="34" charset="0"/>
                <a:cs typeface="Open Sans" pitchFamily="34" charset="0"/>
                <a:sym typeface="Arial Narrow Bold" charset="0"/>
              </a:rPr>
              <a:t>Paris </a:t>
            </a:r>
            <a:r>
              <a:rPr lang="en-US" sz="2400" b="1" dirty="0" smtClean="0">
                <a:solidFill>
                  <a:srgbClr val="FFFFFF"/>
                </a:solidFill>
                <a:latin typeface="Open Sans" pitchFamily="34" charset="0"/>
                <a:ea typeface="Open Sans" pitchFamily="34" charset="0"/>
                <a:cs typeface="Open Sans" pitchFamily="34" charset="0"/>
                <a:sym typeface="Arial Narrow Bold" charset="0"/>
              </a:rPr>
              <a:t>le 15 </a:t>
            </a:r>
            <a:r>
              <a:rPr lang="en-US" sz="2400" b="1" dirty="0" err="1">
                <a:solidFill>
                  <a:srgbClr val="FFFFFF"/>
                </a:solidFill>
                <a:latin typeface="Open Sans" pitchFamily="34" charset="0"/>
                <a:ea typeface="Open Sans" pitchFamily="34" charset="0"/>
                <a:cs typeface="Open Sans" pitchFamily="34" charset="0"/>
                <a:sym typeface="Arial Narrow Bold" charset="0"/>
              </a:rPr>
              <a:t>avril</a:t>
            </a:r>
            <a:r>
              <a:rPr lang="en-US" sz="2400" b="1" dirty="0">
                <a:solidFill>
                  <a:srgbClr val="FFFFFF"/>
                </a:solidFill>
                <a:latin typeface="Open Sans" pitchFamily="34" charset="0"/>
                <a:ea typeface="Open Sans" pitchFamily="34" charset="0"/>
                <a:cs typeface="Open Sans" pitchFamily="34" charset="0"/>
                <a:sym typeface="Arial Narrow Bold" charset="0"/>
              </a:rPr>
              <a:t> 2016</a:t>
            </a:r>
          </a:p>
        </p:txBody>
      </p:sp>
      <p:sp>
        <p:nvSpPr>
          <p:cNvPr id="2" name="Espace réservé du pied de page 1"/>
          <p:cNvSpPr>
            <a:spLocks noGrp="1"/>
          </p:cNvSpPr>
          <p:nvPr>
            <p:ph type="ftr" sz="quarter" idx="11"/>
          </p:nvPr>
        </p:nvSpPr>
        <p:spPr>
          <a:xfrm>
            <a:off x="4943872" y="6313250"/>
            <a:ext cx="3384376" cy="365125"/>
          </a:xfrm>
        </p:spPr>
        <p:txBody>
          <a:bodyPr/>
          <a:lstStyle/>
          <a:p>
            <a:r>
              <a:rPr lang="fr-FR" dirty="0" smtClean="0">
                <a:solidFill>
                  <a:prstClr val="black">
                    <a:tint val="75000"/>
                  </a:prstClr>
                </a:solidFill>
              </a:rPr>
              <a:t>Rencontre  DYEC  / CRJ   </a:t>
            </a:r>
          </a:p>
          <a:p>
            <a:r>
              <a:rPr lang="fr-FR" dirty="0" smtClean="0">
                <a:solidFill>
                  <a:prstClr val="black">
                    <a:tint val="75000"/>
                  </a:prstClr>
                </a:solidFill>
              </a:rPr>
              <a:t>Paris les 15 et 16 avril 2016</a:t>
            </a:r>
            <a:endParaRPr lang="fr-FR" dirty="0">
              <a:solidFill>
                <a:prstClr val="black">
                  <a:tint val="75000"/>
                </a:prstClr>
              </a:solidFill>
            </a:endParaRPr>
          </a:p>
        </p:txBody>
      </p:sp>
      <p:pic>
        <p:nvPicPr>
          <p:cNvPr id="8" name="D17A6BC4-F25F-4C61-A525-67FAD7D9E753" descr="cid:870A7D62-745F-402C-8CBC-F2EC5D149F0C"/>
          <p:cNvPicPr/>
          <p:nvPr/>
        </p:nvPicPr>
        <p:blipFill>
          <a:blip r:embed="rId4" r:link="rId5" cstate="print"/>
          <a:srcRect/>
          <a:stretch>
            <a:fillRect/>
          </a:stretch>
        </p:blipFill>
        <p:spPr bwMode="auto">
          <a:xfrm>
            <a:off x="1703512" y="6237313"/>
            <a:ext cx="3168392" cy="536639"/>
          </a:xfrm>
          <a:prstGeom prst="rect">
            <a:avLst/>
          </a:prstGeom>
          <a:noFill/>
          <a:ln w="9525">
            <a:noFill/>
            <a:miter lim="800000"/>
            <a:headEnd/>
            <a:tailEnd/>
          </a:ln>
        </p:spPr>
      </p:pic>
    </p:spTree>
    <p:extLst>
      <p:ext uri="{BB962C8B-B14F-4D97-AF65-F5344CB8AC3E}">
        <p14:creationId xmlns:p14="http://schemas.microsoft.com/office/powerpoint/2010/main" val="788541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texte 2"/>
          <p:cNvSpPr txBox="1">
            <a:spLocks noGrp="1"/>
          </p:cNvSpPr>
          <p:nvPr>
            <p:ph type="body" idx="4294967295"/>
          </p:nvPr>
        </p:nvSpPr>
        <p:spPr>
          <a:xfrm>
            <a:off x="1524000" y="1498601"/>
            <a:ext cx="8135938" cy="4321175"/>
          </a:xfrm>
        </p:spPr>
        <p:txBody>
          <a:bodyPr>
            <a:normAutofit fontScale="92500" lnSpcReduction="20000"/>
          </a:bodyPr>
          <a:lstStyle>
            <a:defPPr marL="504000" marR="0" lvl="0" indent="-432000" algn="l">
              <a:buClr>
                <a:srgbClr val="FF9966"/>
              </a:buClr>
              <a:buSzPct val="75000"/>
              <a:buFont typeface="StarSymbol"/>
              <a:buNone/>
              <a:defRPr lang="fr-FR" sz="3200" b="0" i="0" u="none" strike="noStrike">
                <a:ln>
                  <a:noFill/>
                </a:ln>
                <a:solidFill>
                  <a:srgbClr val="E6E6E6"/>
                </a:solidFill>
                <a:latin typeface="Albany" pitchFamily="34"/>
                <a:ea typeface="HG Mincho Light J" pitchFamily="2"/>
                <a:cs typeface="Arial Unicode MS" pitchFamily="2"/>
              </a:defRPr>
            </a:defPPr>
            <a:lvl1pPr marL="504000" marR="0" lvl="0" indent="-432000" algn="l">
              <a:buClr>
                <a:srgbClr val="FF9966"/>
              </a:buClr>
              <a:buSzPct val="75000"/>
              <a:buFont typeface="StarSymbol"/>
              <a:buChar char="➲"/>
              <a:defRPr lang="fr-FR" sz="3200" b="0" i="0" u="none" strike="noStrike">
                <a:ln>
                  <a:noFill/>
                </a:ln>
                <a:solidFill>
                  <a:srgbClr val="E6E6E6"/>
                </a:solidFill>
                <a:latin typeface="Albany" pitchFamily="34"/>
                <a:ea typeface="HG Mincho Light J" pitchFamily="2"/>
                <a:cs typeface="Arial Unicode MS" pitchFamily="2"/>
              </a:defRPr>
            </a:lvl1pPr>
            <a:lvl2pPr marL="792000" marR="0" lvl="1" indent="-432000" algn="l">
              <a:buClr>
                <a:srgbClr val="FF9966"/>
              </a:buClr>
              <a:buSzPct val="75000"/>
              <a:buFont typeface="StarSymbol"/>
              <a:buChar char="●"/>
              <a:defRPr lang="fr-FR" sz="2800" b="0" i="0" u="none" strike="noStrike">
                <a:ln>
                  <a:noFill/>
                </a:ln>
                <a:solidFill>
                  <a:srgbClr val="E6E6E6"/>
                </a:solidFill>
                <a:latin typeface="Albany" pitchFamily="34"/>
                <a:ea typeface="HG Mincho Light J" pitchFamily="2"/>
                <a:cs typeface="Arial Unicode MS" pitchFamily="2"/>
              </a:defRPr>
            </a:lvl2pPr>
            <a:lvl3pPr marL="1080000" marR="0" lvl="2" indent="-432000" algn="l">
              <a:buClr>
                <a:srgbClr val="FF9966"/>
              </a:buClr>
              <a:buSzPct val="75000"/>
              <a:buFont typeface="StarSymbol"/>
              <a:buChar char="●"/>
              <a:defRPr lang="fr-FR" sz="2400" b="0" i="0" u="none" strike="noStrike">
                <a:ln>
                  <a:noFill/>
                </a:ln>
                <a:solidFill>
                  <a:srgbClr val="E6E6E6"/>
                </a:solidFill>
                <a:latin typeface="Albany" pitchFamily="34"/>
                <a:ea typeface="HG Mincho Light J" pitchFamily="2"/>
                <a:cs typeface="Arial Unicode MS" pitchFamily="2"/>
              </a:defRPr>
            </a:lvl3pPr>
            <a:lvl4pPr marL="1368000" marR="0" lvl="3" indent="-432000" algn="l">
              <a:buClr>
                <a:srgbClr val="FF9966"/>
              </a:buClr>
              <a:buSzPct val="75000"/>
              <a:buFont typeface="StarSymbol"/>
              <a:buChar char="●"/>
              <a:defRPr lang="fr-FR" sz="2000" b="0" i="0" u="none" strike="noStrike">
                <a:ln>
                  <a:noFill/>
                </a:ln>
                <a:solidFill>
                  <a:srgbClr val="E6E6E6"/>
                </a:solidFill>
                <a:latin typeface="Albany" pitchFamily="34"/>
                <a:ea typeface="HG Mincho Light J" pitchFamily="2"/>
                <a:cs typeface="Arial Unicode MS" pitchFamily="2"/>
              </a:defRPr>
            </a:lvl4pPr>
            <a:lvl5pPr marL="1656000" marR="0" lvl="4" indent="-432000" algn="l">
              <a:buClr>
                <a:srgbClr val="FF9966"/>
              </a:buClr>
              <a:buSzPct val="75000"/>
              <a:buFont typeface="StarSymbol"/>
              <a:buChar char="●"/>
              <a:defRPr lang="fr-FR" sz="2000" b="0" i="0" u="none" strike="noStrike">
                <a:ln>
                  <a:noFill/>
                </a:ln>
                <a:solidFill>
                  <a:srgbClr val="99CCFF"/>
                </a:solidFill>
                <a:latin typeface="Albany" pitchFamily="18"/>
                <a:ea typeface="HG Mincho Light J" pitchFamily="2"/>
                <a:cs typeface="Arial Unicode MS" pitchFamily="2"/>
              </a:defRPr>
            </a:lvl5pPr>
            <a:lvl6pPr marL="1944000" marR="0" lvl="5" indent="-432000" algn="l">
              <a:buClr>
                <a:srgbClr val="FF9966"/>
              </a:buClr>
              <a:buSzPct val="75000"/>
              <a:buFont typeface="StarSymbol"/>
              <a:buChar char="●"/>
              <a:defRPr lang="fr-FR" sz="2000" b="0" i="0" u="none" strike="noStrike">
                <a:ln>
                  <a:noFill/>
                </a:ln>
                <a:solidFill>
                  <a:srgbClr val="99CCFF"/>
                </a:solidFill>
                <a:latin typeface="Albany" pitchFamily="18"/>
                <a:ea typeface="HG Mincho Light J" pitchFamily="2"/>
                <a:cs typeface="Arial Unicode MS" pitchFamily="2"/>
              </a:defRPr>
            </a:lvl6pPr>
            <a:lvl7pPr marL="2232000" marR="0" lvl="6" indent="-432000" algn="l">
              <a:buClr>
                <a:srgbClr val="FF9966"/>
              </a:buClr>
              <a:buSzPct val="75000"/>
              <a:buFont typeface="StarSymbol"/>
              <a:buChar char="●"/>
              <a:defRPr lang="fr-FR" sz="2000" b="0" i="0" u="none" strike="noStrike">
                <a:ln>
                  <a:noFill/>
                </a:ln>
                <a:solidFill>
                  <a:srgbClr val="99CCFF"/>
                </a:solidFill>
                <a:latin typeface="Albany" pitchFamily="18"/>
                <a:ea typeface="HG Mincho Light J" pitchFamily="2"/>
                <a:cs typeface="Arial Unicode MS" pitchFamily="2"/>
              </a:defRPr>
            </a:lvl7pPr>
            <a:lvl8pPr marL="2520000" marR="0" lvl="7" indent="-432000" algn="l">
              <a:buClr>
                <a:srgbClr val="FF9966"/>
              </a:buClr>
              <a:buSzPct val="75000"/>
              <a:buFont typeface="StarSymbol"/>
              <a:buChar char="●"/>
              <a:defRPr lang="fr-FR" sz="2000" b="0" i="0" u="none" strike="noStrike">
                <a:ln>
                  <a:noFill/>
                </a:ln>
                <a:solidFill>
                  <a:srgbClr val="99CCFF"/>
                </a:solidFill>
                <a:latin typeface="Albany" pitchFamily="18"/>
                <a:ea typeface="HG Mincho Light J" pitchFamily="2"/>
                <a:cs typeface="Arial Unicode MS" pitchFamily="2"/>
              </a:defRPr>
            </a:lvl8pPr>
            <a:lvl9pPr marL="2808000" marR="0" lvl="8" indent="-432000" algn="l">
              <a:buClr>
                <a:srgbClr val="FF9966"/>
              </a:buClr>
              <a:buSzPct val="75000"/>
              <a:buFont typeface="StarSymbol"/>
              <a:buChar char="●"/>
              <a:defRPr lang="fr-FR" sz="2000" b="0" i="0" u="none" strike="noStrike">
                <a:ln>
                  <a:noFill/>
                </a:ln>
                <a:solidFill>
                  <a:srgbClr val="99CCFF"/>
                </a:solidFill>
                <a:latin typeface="Albany" pitchFamily="18"/>
                <a:ea typeface="HG Mincho Light J" pitchFamily="2"/>
                <a:cs typeface="Arial Unicode MS" pitchFamily="2"/>
              </a:defRPr>
            </a:lvl9pPr>
          </a:lstStyle>
          <a:p>
            <a:pPr marL="0" indent="0" algn="just"/>
            <a:r>
              <a:rPr lang="fr-FR" dirty="0" smtClean="0">
                <a:solidFill>
                  <a:srgbClr val="333333"/>
                </a:solidFill>
                <a:latin typeface="+mn-lt"/>
              </a:rPr>
              <a:t> Le District est certifié : </a:t>
            </a:r>
            <a:r>
              <a:rPr lang="fr-FR" b="1" u="sng" dirty="0" smtClean="0">
                <a:solidFill>
                  <a:srgbClr val="333333"/>
                </a:solidFill>
                <a:latin typeface="+mn-lt"/>
              </a:rPr>
              <a:t>obligatoire</a:t>
            </a:r>
            <a:r>
              <a:rPr lang="fr-FR" dirty="0">
                <a:solidFill>
                  <a:srgbClr val="333333"/>
                </a:solidFill>
                <a:latin typeface="+mn-lt"/>
              </a:rPr>
              <a:t>.</a:t>
            </a:r>
          </a:p>
          <a:p>
            <a:pPr marL="0" indent="0" algn="just"/>
            <a:endParaRPr lang="fr-FR" dirty="0">
              <a:solidFill>
                <a:srgbClr val="333333"/>
              </a:solidFill>
              <a:latin typeface="+mn-lt"/>
            </a:endParaRPr>
          </a:p>
          <a:p>
            <a:pPr marL="0" indent="0" algn="just"/>
            <a:r>
              <a:rPr lang="fr-FR" dirty="0" smtClean="0">
                <a:solidFill>
                  <a:srgbClr val="333333"/>
                </a:solidFill>
                <a:latin typeface="+mn-lt"/>
              </a:rPr>
              <a:t> </a:t>
            </a:r>
            <a:r>
              <a:rPr lang="fr-FR" dirty="0">
                <a:solidFill>
                  <a:srgbClr val="333333"/>
                </a:solidFill>
                <a:latin typeface="+mn-lt"/>
              </a:rPr>
              <a:t>E</a:t>
            </a:r>
            <a:r>
              <a:rPr lang="fr-FR" dirty="0" smtClean="0">
                <a:solidFill>
                  <a:srgbClr val="333333"/>
                </a:solidFill>
                <a:latin typeface="+mn-lt"/>
              </a:rPr>
              <a:t>change </a:t>
            </a:r>
            <a:r>
              <a:rPr lang="fr-FR" dirty="0">
                <a:solidFill>
                  <a:srgbClr val="333333"/>
                </a:solidFill>
                <a:latin typeface="+mn-lt"/>
              </a:rPr>
              <a:t>de jeune </a:t>
            </a:r>
            <a:r>
              <a:rPr lang="fr-FR" dirty="0" smtClean="0">
                <a:solidFill>
                  <a:srgbClr val="333333"/>
                </a:solidFill>
                <a:latin typeface="+mn-lt"/>
              </a:rPr>
              <a:t>entre </a:t>
            </a:r>
            <a:r>
              <a:rPr lang="fr-FR" dirty="0">
                <a:solidFill>
                  <a:srgbClr val="333333"/>
                </a:solidFill>
                <a:latin typeface="+mn-lt"/>
              </a:rPr>
              <a:t>Districts </a:t>
            </a:r>
            <a:r>
              <a:rPr lang="fr-FR" dirty="0" smtClean="0">
                <a:solidFill>
                  <a:srgbClr val="333333"/>
                </a:solidFill>
                <a:latin typeface="+mn-lt"/>
              </a:rPr>
              <a:t>certifiés </a:t>
            </a:r>
            <a:r>
              <a:rPr lang="fr-FR" dirty="0" smtClean="0">
                <a:solidFill>
                  <a:srgbClr val="333333"/>
                </a:solidFill>
              </a:rPr>
              <a:t>: </a:t>
            </a:r>
            <a:r>
              <a:rPr lang="fr-FR" b="1" u="sng" dirty="0">
                <a:solidFill>
                  <a:srgbClr val="333333"/>
                </a:solidFill>
              </a:rPr>
              <a:t>obligatoire</a:t>
            </a:r>
            <a:r>
              <a:rPr lang="fr-FR" dirty="0">
                <a:solidFill>
                  <a:srgbClr val="333333"/>
                </a:solidFill>
              </a:rPr>
              <a:t>.</a:t>
            </a:r>
          </a:p>
          <a:p>
            <a:pPr marL="0" indent="0" algn="just">
              <a:buNone/>
            </a:pPr>
            <a:endParaRPr lang="fr-FR" dirty="0">
              <a:solidFill>
                <a:srgbClr val="333333"/>
              </a:solidFill>
              <a:latin typeface="+mn-lt"/>
            </a:endParaRPr>
          </a:p>
          <a:p>
            <a:pPr marL="0" indent="0" algn="just"/>
            <a:r>
              <a:rPr lang="fr-FR" dirty="0" smtClean="0">
                <a:solidFill>
                  <a:srgbClr val="333333"/>
                </a:solidFill>
                <a:latin typeface="+mn-lt"/>
              </a:rPr>
              <a:t> </a:t>
            </a:r>
            <a:r>
              <a:rPr lang="fr-FR" b="1" dirty="0" smtClean="0">
                <a:solidFill>
                  <a:srgbClr val="333333"/>
                </a:solidFill>
                <a:latin typeface="+mn-lt"/>
              </a:rPr>
              <a:t>Certification du District :</a:t>
            </a:r>
          </a:p>
          <a:p>
            <a:pPr marL="288000" lvl="1" indent="0" algn="just"/>
            <a:r>
              <a:rPr lang="fr-FR" dirty="0" smtClean="0">
                <a:solidFill>
                  <a:srgbClr val="333333"/>
                </a:solidFill>
                <a:latin typeface="+mn-lt"/>
              </a:rPr>
              <a:t> respect des </a:t>
            </a:r>
            <a:r>
              <a:rPr lang="fr-FR" dirty="0">
                <a:solidFill>
                  <a:srgbClr val="333333"/>
                </a:solidFill>
                <a:latin typeface="+mn-lt"/>
              </a:rPr>
              <a:t>règles du Rotary </a:t>
            </a:r>
            <a:r>
              <a:rPr lang="fr-FR" dirty="0" smtClean="0">
                <a:solidFill>
                  <a:srgbClr val="333333"/>
                </a:solidFill>
                <a:latin typeface="+mn-lt"/>
              </a:rPr>
              <a:t>International</a:t>
            </a:r>
          </a:p>
          <a:p>
            <a:pPr marL="288000" lvl="1" indent="0" algn="just"/>
            <a:r>
              <a:rPr lang="fr-FR" dirty="0" smtClean="0">
                <a:solidFill>
                  <a:srgbClr val="333333"/>
                </a:solidFill>
                <a:latin typeface="+mn-lt"/>
              </a:rPr>
              <a:t> adaptation de son organisation en conséquence.</a:t>
            </a:r>
          </a:p>
          <a:p>
            <a:pPr marL="288000" lvl="1" indent="0" algn="just"/>
            <a:endParaRPr lang="fr-FR" dirty="0">
              <a:solidFill>
                <a:srgbClr val="333333"/>
              </a:solidFill>
              <a:latin typeface="+mn-lt"/>
            </a:endParaRPr>
          </a:p>
          <a:p>
            <a:pPr marL="0" indent="0" algn="just"/>
            <a:r>
              <a:rPr lang="fr-FR" dirty="0">
                <a:solidFill>
                  <a:srgbClr val="333333"/>
                </a:solidFill>
                <a:latin typeface="Calibri"/>
              </a:rPr>
              <a:t> </a:t>
            </a:r>
            <a:r>
              <a:rPr lang="fr-FR" b="1" dirty="0" smtClean="0">
                <a:solidFill>
                  <a:srgbClr val="333333"/>
                </a:solidFill>
                <a:latin typeface="Calibri"/>
              </a:rPr>
              <a:t>Habilitation du club chaque année</a:t>
            </a:r>
            <a:endParaRPr lang="fr-FR" b="1" dirty="0">
              <a:solidFill>
                <a:srgbClr val="333333"/>
              </a:solidFill>
              <a:latin typeface="Calibri"/>
            </a:endParaRPr>
          </a:p>
        </p:txBody>
      </p:sp>
    </p:spTree>
    <p:extLst>
      <p:ext uri="{BB962C8B-B14F-4D97-AF65-F5344CB8AC3E}">
        <p14:creationId xmlns:p14="http://schemas.microsoft.com/office/powerpoint/2010/main" val="1936226916"/>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900349" y="172625"/>
            <a:ext cx="2549714" cy="3265195"/>
          </a:xfrm>
          <a:prstGeom prst="rect">
            <a:avLst/>
          </a:prstGeom>
        </p:spPr>
      </p:pic>
      <p:pic>
        <p:nvPicPr>
          <p:cNvPr id="4" name="Image 3"/>
          <p:cNvPicPr>
            <a:picLocks noChangeAspect="1"/>
          </p:cNvPicPr>
          <p:nvPr/>
        </p:nvPicPr>
        <p:blipFill>
          <a:blip r:embed="rId3"/>
          <a:stretch>
            <a:fillRect/>
          </a:stretch>
        </p:blipFill>
        <p:spPr>
          <a:xfrm>
            <a:off x="7276530" y="172625"/>
            <a:ext cx="3179398" cy="4251521"/>
          </a:xfrm>
          <a:prstGeom prst="rect">
            <a:avLst/>
          </a:prstGeom>
        </p:spPr>
      </p:pic>
      <p:pic>
        <p:nvPicPr>
          <p:cNvPr id="5" name="Image 4" descr="3 Mode d'emploi du jeune qui part 752fr.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0890" y="2604020"/>
            <a:ext cx="2495267" cy="3856322"/>
          </a:xfrm>
          <a:prstGeom prst="rect">
            <a:avLst/>
          </a:prstGeom>
        </p:spPr>
      </p:pic>
    </p:spTree>
    <p:extLst>
      <p:ext uri="{BB962C8B-B14F-4D97-AF65-F5344CB8AC3E}">
        <p14:creationId xmlns:p14="http://schemas.microsoft.com/office/powerpoint/2010/main" val="733790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904391" y="474757"/>
            <a:ext cx="6981094" cy="707886"/>
          </a:xfrm>
          <a:prstGeom prst="rect">
            <a:avLst/>
          </a:prstGeom>
        </p:spPr>
        <p:txBody>
          <a:bodyPr wrap="square">
            <a:spAutoFit/>
          </a:bodyPr>
          <a:lstStyle/>
          <a:p>
            <a:pPr defTabSz="451592"/>
            <a:r>
              <a:rPr lang="fr-FR" sz="4000" b="1" dirty="0">
                <a:solidFill>
                  <a:srgbClr val="0066CC"/>
                </a:solidFill>
                <a:effectLst>
                  <a:outerShdw blurRad="38100" dist="38100" dir="2700000" algn="tl">
                    <a:srgbClr val="000000">
                      <a:alpha val="43137"/>
                    </a:srgbClr>
                  </a:outerShdw>
                </a:effectLst>
                <a:latin typeface="Liberation Sans" pitchFamily="34"/>
              </a:rPr>
              <a:t>   Documents de référence</a:t>
            </a:r>
            <a:endParaRPr lang="fr-FR" dirty="0">
              <a:solidFill>
                <a:prstClr val="black"/>
              </a:solidFill>
            </a:endParaRPr>
          </a:p>
        </p:txBody>
      </p:sp>
      <p:sp>
        <p:nvSpPr>
          <p:cNvPr id="3" name="Rectangle 2"/>
          <p:cNvSpPr/>
          <p:nvPr/>
        </p:nvSpPr>
        <p:spPr>
          <a:xfrm>
            <a:off x="2280139" y="1565031"/>
            <a:ext cx="7763608" cy="3970318"/>
          </a:xfrm>
          <a:prstGeom prst="rect">
            <a:avLst/>
          </a:prstGeom>
        </p:spPr>
        <p:txBody>
          <a:bodyPr wrap="square">
            <a:spAutoFit/>
          </a:bodyPr>
          <a:lstStyle/>
          <a:p>
            <a:pPr defTabSz="451592"/>
            <a:endParaRPr lang="fr-FR" sz="2800" dirty="0">
              <a:solidFill>
                <a:prstClr val="black"/>
              </a:solidFill>
            </a:endParaRPr>
          </a:p>
          <a:p>
            <a:pPr defTabSz="451592"/>
            <a:r>
              <a:rPr lang="fr-FR" sz="2800" dirty="0">
                <a:solidFill>
                  <a:prstClr val="black"/>
                </a:solidFill>
              </a:rPr>
              <a:t>Guide du </a:t>
            </a:r>
            <a:r>
              <a:rPr lang="fr-FR" sz="2800" dirty="0" err="1">
                <a:solidFill>
                  <a:prstClr val="black"/>
                </a:solidFill>
              </a:rPr>
              <a:t>Youth</a:t>
            </a:r>
            <a:r>
              <a:rPr lang="fr-FR" sz="2800" dirty="0">
                <a:solidFill>
                  <a:prstClr val="black"/>
                </a:solidFill>
              </a:rPr>
              <a:t> Exchange (746-FR)</a:t>
            </a:r>
          </a:p>
          <a:p>
            <a:pPr defTabSz="451592"/>
            <a:endParaRPr lang="fr-FR" sz="2800" dirty="0">
              <a:solidFill>
                <a:prstClr val="black"/>
              </a:solidFill>
            </a:endParaRPr>
          </a:p>
          <a:p>
            <a:pPr defTabSz="451592"/>
            <a:r>
              <a:rPr lang="fr-FR" sz="2800" dirty="0">
                <a:solidFill>
                  <a:prstClr val="black"/>
                </a:solidFill>
              </a:rPr>
              <a:t>Rotary Code of </a:t>
            </a:r>
            <a:r>
              <a:rPr lang="fr-FR" sz="2800" dirty="0" err="1">
                <a:solidFill>
                  <a:prstClr val="black"/>
                </a:solidFill>
              </a:rPr>
              <a:t>Policies</a:t>
            </a:r>
            <a:r>
              <a:rPr lang="fr-FR" sz="2800" dirty="0">
                <a:solidFill>
                  <a:prstClr val="black"/>
                </a:solidFill>
              </a:rPr>
              <a:t> sur le </a:t>
            </a:r>
            <a:r>
              <a:rPr lang="fr-FR" sz="2800" dirty="0" err="1">
                <a:solidFill>
                  <a:prstClr val="black"/>
                </a:solidFill>
              </a:rPr>
              <a:t>Youth</a:t>
            </a:r>
            <a:r>
              <a:rPr lang="fr-FR" sz="2800" dirty="0">
                <a:solidFill>
                  <a:prstClr val="black"/>
                </a:solidFill>
              </a:rPr>
              <a:t> Exchange (2.110, 17.060 et 41.080)</a:t>
            </a:r>
          </a:p>
          <a:p>
            <a:pPr defTabSz="451592"/>
            <a:endParaRPr lang="fr-FR" sz="2800" dirty="0">
              <a:solidFill>
                <a:prstClr val="black"/>
              </a:solidFill>
            </a:endParaRPr>
          </a:p>
          <a:p>
            <a:pPr defTabSz="451592"/>
            <a:r>
              <a:rPr lang="fr-FR" sz="2800" dirty="0">
                <a:solidFill>
                  <a:prstClr val="black"/>
                </a:solidFill>
              </a:rPr>
              <a:t>Prévention des abus et harcèlements - Manuel et Guide de l’instructeur (775-FR)</a:t>
            </a:r>
          </a:p>
          <a:p>
            <a:pPr defTabSz="451592"/>
            <a:endParaRPr lang="fr-FR" sz="2800" dirty="0">
              <a:solidFill>
                <a:prstClr val="black"/>
              </a:solidFill>
            </a:endParaRPr>
          </a:p>
        </p:txBody>
      </p:sp>
    </p:spTree>
    <p:extLst>
      <p:ext uri="{BB962C8B-B14F-4D97-AF65-F5344CB8AC3E}">
        <p14:creationId xmlns:p14="http://schemas.microsoft.com/office/powerpoint/2010/main" val="3432363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ous-titre 2"/>
          <p:cNvSpPr>
            <a:spLocks noGrp="1"/>
          </p:cNvSpPr>
          <p:nvPr>
            <p:ph type="subTitle" idx="1"/>
          </p:nvPr>
        </p:nvSpPr>
        <p:spPr>
          <a:xfrm>
            <a:off x="1774826" y="1557339"/>
            <a:ext cx="8640763" cy="4967287"/>
          </a:xfrm>
        </p:spPr>
        <p:txBody>
          <a:bodyPr>
            <a:normAutofit/>
          </a:bodyPr>
          <a:lstStyle/>
          <a:p>
            <a:pPr marL="85725" lvl="1"/>
            <a:endParaRPr lang="fr-FR" sz="1000" b="1" dirty="0">
              <a:solidFill>
                <a:srgbClr val="898989"/>
              </a:solidFill>
              <a:latin typeface="Candara" charset="0"/>
            </a:endParaRPr>
          </a:p>
          <a:p>
            <a:pPr marL="457200" indent="-457200" algn="l">
              <a:buClr>
                <a:srgbClr val="002060"/>
              </a:buClr>
              <a:buFont typeface="Candara" charset="0"/>
              <a:buAutoNum type="arabicPeriod"/>
            </a:pPr>
            <a:r>
              <a:rPr lang="fr-FR" sz="2400" b="1" dirty="0" smtClean="0">
                <a:solidFill>
                  <a:srgbClr val="000099"/>
                </a:solidFill>
                <a:latin typeface="Candara" charset="0"/>
              </a:rPr>
              <a:t>Entretien </a:t>
            </a:r>
            <a:r>
              <a:rPr lang="fr-FR" sz="2400" b="1" dirty="0">
                <a:solidFill>
                  <a:srgbClr val="000099"/>
                </a:solidFill>
                <a:latin typeface="Candara" charset="0"/>
              </a:rPr>
              <a:t>avec les  parents au domicile </a:t>
            </a:r>
            <a:r>
              <a:rPr lang="fr-FR" sz="2400" b="1" dirty="0" smtClean="0">
                <a:solidFill>
                  <a:srgbClr val="000099"/>
                </a:solidFill>
                <a:latin typeface="Candara" charset="0"/>
              </a:rPr>
              <a:t>(document de visite signé par les rotariens et la famille)</a:t>
            </a:r>
            <a:endParaRPr lang="fr-FR" sz="2400" b="1" dirty="0">
              <a:solidFill>
                <a:srgbClr val="000099"/>
              </a:solidFill>
              <a:latin typeface="Candara" charset="0"/>
            </a:endParaRPr>
          </a:p>
          <a:p>
            <a:pPr marL="457200" indent="-457200" algn="l">
              <a:buClr>
                <a:srgbClr val="002060"/>
              </a:buClr>
              <a:buFont typeface="Candara" charset="0"/>
              <a:buAutoNum type="arabicPeriod"/>
            </a:pPr>
            <a:r>
              <a:rPr lang="fr-FR" sz="2400" b="1" dirty="0">
                <a:solidFill>
                  <a:srgbClr val="000099"/>
                </a:solidFill>
                <a:latin typeface="Candara" charset="0"/>
              </a:rPr>
              <a:t>Sélection effectuée par le Rotary Club parmi les candidats</a:t>
            </a:r>
          </a:p>
          <a:p>
            <a:pPr marL="457200" indent="-457200" algn="l">
              <a:buClr>
                <a:srgbClr val="002060"/>
              </a:buClr>
              <a:buFont typeface="Candara" charset="0"/>
              <a:buAutoNum type="arabicPeriod"/>
            </a:pPr>
            <a:r>
              <a:rPr lang="fr-FR" sz="2400" b="1" dirty="0">
                <a:solidFill>
                  <a:srgbClr val="000099"/>
                </a:solidFill>
                <a:latin typeface="Candara" charset="0"/>
              </a:rPr>
              <a:t>Constitution du dossier de Pré-candidature : </a:t>
            </a:r>
            <a:r>
              <a:rPr lang="fr-FR" sz="2400" b="1" dirty="0">
                <a:solidFill>
                  <a:srgbClr val="000099"/>
                </a:solidFill>
                <a:latin typeface="Candara" charset="0"/>
                <a:hlinkClick r:id="rId3"/>
              </a:rPr>
              <a:t>www.crjfr.org</a:t>
            </a:r>
            <a:r>
              <a:rPr lang="fr-FR" sz="2400" b="1" dirty="0">
                <a:solidFill>
                  <a:srgbClr val="000099"/>
                </a:solidFill>
                <a:latin typeface="Candara" charset="0"/>
              </a:rPr>
              <a:t> </a:t>
            </a:r>
          </a:p>
          <a:p>
            <a:pPr marL="457200" indent="-457200" algn="l">
              <a:buClr>
                <a:srgbClr val="002060"/>
              </a:buClr>
              <a:buFont typeface="Candara" charset="0"/>
              <a:buAutoNum type="arabicPeriod"/>
            </a:pPr>
            <a:r>
              <a:rPr lang="fr-FR" sz="2400" b="1" dirty="0">
                <a:solidFill>
                  <a:srgbClr val="000099"/>
                </a:solidFill>
                <a:latin typeface="Candara" charset="0"/>
              </a:rPr>
              <a:t>Entretien et validation par le district en fonction des places disponibles dans les pays</a:t>
            </a:r>
          </a:p>
          <a:p>
            <a:pPr marL="457200" indent="-457200" algn="l">
              <a:buClr>
                <a:srgbClr val="002060"/>
              </a:buClr>
              <a:buFont typeface="Candara" charset="0"/>
              <a:buAutoNum type="arabicPeriod"/>
            </a:pPr>
            <a:r>
              <a:rPr lang="fr-FR" sz="2400" b="1" dirty="0">
                <a:solidFill>
                  <a:srgbClr val="000099"/>
                </a:solidFill>
                <a:latin typeface="Candara" charset="0"/>
              </a:rPr>
              <a:t>Participation Obligatoire avec les parents  à 3 réunions de préparation durant l’</a:t>
            </a:r>
            <a:r>
              <a:rPr lang="fr-FR" altLang="ja-JP" sz="2400" b="1" dirty="0">
                <a:solidFill>
                  <a:srgbClr val="000099"/>
                </a:solidFill>
                <a:latin typeface="Candara" charset="0"/>
              </a:rPr>
              <a:t>année + 1 réunion pour les familles d’accueil, et une au retour.</a:t>
            </a:r>
          </a:p>
          <a:p>
            <a:pPr marL="457200" indent="-457200" algn="l"/>
            <a:endParaRPr lang="fr-FR" sz="2400" b="1" dirty="0">
              <a:solidFill>
                <a:schemeClr val="bg1"/>
              </a:solidFill>
              <a:latin typeface="Candara" charset="0"/>
            </a:endParaRPr>
          </a:p>
          <a:p>
            <a:pPr marL="457200" indent="-457200" algn="l">
              <a:lnSpc>
                <a:spcPct val="90000"/>
              </a:lnSpc>
            </a:pPr>
            <a:endParaRPr lang="fr-FR" sz="2400" b="1" dirty="0">
              <a:solidFill>
                <a:schemeClr val="bg1"/>
              </a:solidFill>
              <a:latin typeface="Candara" charset="0"/>
            </a:endParaRPr>
          </a:p>
          <a:p>
            <a:pPr marL="885825" lvl="2" indent="-342900" algn="l">
              <a:buFont typeface="Wingdings" charset="0"/>
              <a:buChar char="v"/>
            </a:pPr>
            <a:endParaRPr lang="fr-FR" b="1" dirty="0">
              <a:solidFill>
                <a:schemeClr val="bg1"/>
              </a:solidFill>
              <a:latin typeface="Candara" charset="0"/>
            </a:endParaRPr>
          </a:p>
        </p:txBody>
      </p:sp>
      <p:sp>
        <p:nvSpPr>
          <p:cNvPr id="62466" name="Rectangle 2"/>
          <p:cNvSpPr txBox="1">
            <a:spLocks noChangeArrowheads="1"/>
          </p:cNvSpPr>
          <p:nvPr/>
        </p:nvSpPr>
        <p:spPr bwMode="auto">
          <a:xfrm>
            <a:off x="3648076" y="260351"/>
            <a:ext cx="648017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rgbClr val="000000"/>
                </a:solidFill>
                <a:latin typeface="Verdana" charset="0"/>
                <a:ea typeface="ＭＳ Ｐゴシック" charset="0"/>
                <a:cs typeface="ＭＳ Ｐゴシック" charset="0"/>
              </a:defRPr>
            </a:lvl1pPr>
            <a:lvl2pPr marL="742950" indent="-285750" eaLnBrk="0" hangingPunct="0">
              <a:defRPr sz="2400">
                <a:solidFill>
                  <a:srgbClr val="000000"/>
                </a:solidFill>
                <a:latin typeface="Verdana" charset="0"/>
                <a:ea typeface="ＭＳ Ｐゴシック" charset="0"/>
              </a:defRPr>
            </a:lvl2pPr>
            <a:lvl3pPr marL="1143000" indent="-228600" eaLnBrk="0" hangingPunct="0">
              <a:defRPr sz="2400">
                <a:solidFill>
                  <a:srgbClr val="000000"/>
                </a:solidFill>
                <a:latin typeface="Verdana" charset="0"/>
                <a:ea typeface="ＭＳ Ｐゴシック" charset="0"/>
              </a:defRPr>
            </a:lvl3pPr>
            <a:lvl4pPr marL="1600200" indent="-228600" eaLnBrk="0" hangingPunct="0">
              <a:defRPr sz="2400">
                <a:solidFill>
                  <a:srgbClr val="000000"/>
                </a:solidFill>
                <a:latin typeface="Verdana" charset="0"/>
                <a:ea typeface="ＭＳ Ｐゴシック" charset="0"/>
              </a:defRPr>
            </a:lvl4pPr>
            <a:lvl5pPr marL="2057400" indent="-228600" eaLnBrk="0" hangingPunct="0">
              <a:defRPr sz="2400">
                <a:solidFill>
                  <a:srgbClr val="000000"/>
                </a:solidFill>
                <a:latin typeface="Verdana" charset="0"/>
                <a:ea typeface="ＭＳ Ｐゴシック" charset="0"/>
              </a:defRPr>
            </a:lvl5pPr>
            <a:lvl6pPr marL="2514600" indent="-228600" eaLnBrk="0" fontAlgn="base" hangingPunct="0">
              <a:spcBef>
                <a:spcPct val="0"/>
              </a:spcBef>
              <a:spcAft>
                <a:spcPct val="0"/>
              </a:spcAft>
              <a:defRPr sz="2400">
                <a:solidFill>
                  <a:srgbClr val="000000"/>
                </a:solidFill>
                <a:latin typeface="Verdana" charset="0"/>
                <a:ea typeface="ＭＳ Ｐゴシック" charset="0"/>
              </a:defRPr>
            </a:lvl6pPr>
            <a:lvl7pPr marL="2971800" indent="-228600" eaLnBrk="0" fontAlgn="base" hangingPunct="0">
              <a:spcBef>
                <a:spcPct val="0"/>
              </a:spcBef>
              <a:spcAft>
                <a:spcPct val="0"/>
              </a:spcAft>
              <a:defRPr sz="2400">
                <a:solidFill>
                  <a:srgbClr val="000000"/>
                </a:solidFill>
                <a:latin typeface="Verdana" charset="0"/>
                <a:ea typeface="ＭＳ Ｐゴシック" charset="0"/>
              </a:defRPr>
            </a:lvl7pPr>
            <a:lvl8pPr marL="3429000" indent="-228600" eaLnBrk="0" fontAlgn="base" hangingPunct="0">
              <a:spcBef>
                <a:spcPct val="0"/>
              </a:spcBef>
              <a:spcAft>
                <a:spcPct val="0"/>
              </a:spcAft>
              <a:defRPr sz="2400">
                <a:solidFill>
                  <a:srgbClr val="000000"/>
                </a:solidFill>
                <a:latin typeface="Verdana" charset="0"/>
                <a:ea typeface="ＭＳ Ｐゴシック" charset="0"/>
              </a:defRPr>
            </a:lvl8pPr>
            <a:lvl9pPr marL="3886200" indent="-228600" eaLnBrk="0" fontAlgn="base" hangingPunct="0">
              <a:spcBef>
                <a:spcPct val="0"/>
              </a:spcBef>
              <a:spcAft>
                <a:spcPct val="0"/>
              </a:spcAft>
              <a:defRPr sz="2400">
                <a:solidFill>
                  <a:srgbClr val="000000"/>
                </a:solidFill>
                <a:latin typeface="Verdana" charset="0"/>
                <a:ea typeface="ＭＳ Ｐゴシック" charset="0"/>
              </a:defRPr>
            </a:lvl9pPr>
          </a:lstStyle>
          <a:p>
            <a:pPr algn="ctr" defTabSz="451592" eaLnBrk="1" hangingPunct="1"/>
            <a:r>
              <a:rPr lang="fr-FR" sz="4400" b="1">
                <a:solidFill>
                  <a:srgbClr val="FFFFFF"/>
                </a:solidFill>
                <a:latin typeface="Candara" charset="0"/>
              </a:rPr>
              <a:t>La Sélection</a:t>
            </a:r>
          </a:p>
        </p:txBody>
      </p:sp>
      <p:pic>
        <p:nvPicPr>
          <p:cNvPr id="62467" name="Picture 5" descr="logo_s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9288" y="228601"/>
            <a:ext cx="13462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260163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703512" y="1124744"/>
            <a:ext cx="8856984" cy="5544616"/>
          </a:xfrm>
        </p:spPr>
        <p:style>
          <a:lnRef idx="1">
            <a:schemeClr val="dk1"/>
          </a:lnRef>
          <a:fillRef idx="2">
            <a:schemeClr val="dk1"/>
          </a:fillRef>
          <a:effectRef idx="1">
            <a:schemeClr val="dk1"/>
          </a:effectRef>
          <a:fontRef idx="minor">
            <a:schemeClr val="dk1"/>
          </a:fontRef>
        </p:style>
        <p:txBody>
          <a:bodyPr>
            <a:normAutofit lnSpcReduction="10000"/>
          </a:bodyPr>
          <a:lstStyle/>
          <a:p>
            <a:pPr marL="85725" lvl="1">
              <a:lnSpc>
                <a:spcPct val="90000"/>
              </a:lnSpc>
              <a:defRPr/>
            </a:pPr>
            <a:endParaRPr lang="fr-FR" sz="800" b="1" dirty="0">
              <a:solidFill>
                <a:srgbClr val="898989"/>
              </a:solidFill>
              <a:latin typeface="Candara" charset="0"/>
            </a:endParaRPr>
          </a:p>
          <a:p>
            <a:pPr marL="457200" indent="-457200" algn="l">
              <a:lnSpc>
                <a:spcPct val="90000"/>
              </a:lnSpc>
              <a:buFont typeface="+mj-ea"/>
              <a:buAutoNum type="circleNumDbPlain"/>
              <a:defRPr/>
            </a:pPr>
            <a:r>
              <a:rPr lang="fr-FR" b="1" dirty="0" smtClean="0">
                <a:solidFill>
                  <a:srgbClr val="000000"/>
                </a:solidFill>
                <a:latin typeface="Candara" charset="0"/>
                <a:cs typeface="+mn-cs"/>
              </a:rPr>
              <a:t>La pré-Inscription et le parrainage </a:t>
            </a:r>
            <a:r>
              <a:rPr lang="fr-FR" b="1" dirty="0" smtClean="0">
                <a:solidFill>
                  <a:srgbClr val="000000"/>
                </a:solidFill>
                <a:latin typeface="Candara" charset="0"/>
                <a:cs typeface="+mn-cs"/>
                <a:sym typeface="Wingdings"/>
              </a:rPr>
              <a:t></a:t>
            </a:r>
            <a:r>
              <a:rPr lang="fr-FR" sz="1400" b="1" i="1" dirty="0">
                <a:solidFill>
                  <a:srgbClr val="000000"/>
                </a:solidFill>
                <a:latin typeface="Candara" charset="0"/>
              </a:rPr>
              <a:t>le club</a:t>
            </a:r>
          </a:p>
          <a:p>
            <a:pPr marL="457200" indent="-457200" algn="l">
              <a:lnSpc>
                <a:spcPct val="90000"/>
              </a:lnSpc>
              <a:buFont typeface="+mj-ea"/>
              <a:buAutoNum type="circleNumDbPlain"/>
              <a:defRPr/>
            </a:pPr>
            <a:r>
              <a:rPr lang="fr-FR" b="1" dirty="0" smtClean="0">
                <a:solidFill>
                  <a:srgbClr val="000000"/>
                </a:solidFill>
                <a:latin typeface="Candara" charset="0"/>
              </a:rPr>
              <a:t>L’inscription et les souhaits des pays </a:t>
            </a:r>
            <a:r>
              <a:rPr lang="fr-FR" b="1" dirty="0" smtClean="0">
                <a:solidFill>
                  <a:srgbClr val="000000"/>
                </a:solidFill>
                <a:latin typeface="Candara" charset="0"/>
                <a:sym typeface="Wingdings"/>
              </a:rPr>
              <a:t> </a:t>
            </a:r>
            <a:r>
              <a:rPr lang="fr-FR" sz="1400" b="1" i="1" dirty="0" smtClean="0">
                <a:solidFill>
                  <a:srgbClr val="000000"/>
                </a:solidFill>
                <a:latin typeface="Candara" charset="0"/>
              </a:rPr>
              <a:t>District </a:t>
            </a:r>
            <a:r>
              <a:rPr lang="fr-FR" sz="1400" b="1" i="1" dirty="0">
                <a:solidFill>
                  <a:srgbClr val="000000"/>
                </a:solidFill>
                <a:latin typeface="Candara" charset="0"/>
              </a:rPr>
              <a:t>et Centre Rotarien pour la Jeunesse</a:t>
            </a:r>
          </a:p>
          <a:p>
            <a:pPr marL="457200" indent="-457200" algn="l">
              <a:lnSpc>
                <a:spcPct val="90000"/>
              </a:lnSpc>
              <a:buFont typeface="+mj-ea"/>
              <a:buAutoNum type="circleNumDbPlain"/>
              <a:defRPr/>
            </a:pPr>
            <a:r>
              <a:rPr lang="fr-FR" b="1" dirty="0" smtClean="0">
                <a:solidFill>
                  <a:srgbClr val="000000"/>
                </a:solidFill>
                <a:latin typeface="Candara" charset="0"/>
                <a:cs typeface="+mn-cs"/>
              </a:rPr>
              <a:t>La présentation des pays, par les Outbounds </a:t>
            </a:r>
            <a:r>
              <a:rPr lang="fr-FR" b="1" dirty="0" smtClean="0">
                <a:solidFill>
                  <a:srgbClr val="000000"/>
                </a:solidFill>
                <a:latin typeface="Candara" charset="0"/>
                <a:cs typeface="+mn-cs"/>
                <a:sym typeface="Wingdings"/>
              </a:rPr>
              <a:t> </a:t>
            </a:r>
            <a:r>
              <a:rPr lang="fr-FR" sz="1400" b="1" i="1" dirty="0">
                <a:solidFill>
                  <a:srgbClr val="000000"/>
                </a:solidFill>
                <a:latin typeface="Candara" charset="0"/>
                <a:sym typeface="Wingdings"/>
              </a:rPr>
              <a:t>Par les Rotex</a:t>
            </a:r>
            <a:endParaRPr lang="fr-FR" sz="1400" b="1" i="1" dirty="0">
              <a:solidFill>
                <a:srgbClr val="000000"/>
              </a:solidFill>
              <a:latin typeface="Candara" charset="0"/>
            </a:endParaRPr>
          </a:p>
          <a:p>
            <a:pPr marL="457200" indent="-457200" algn="l">
              <a:lnSpc>
                <a:spcPct val="90000"/>
              </a:lnSpc>
              <a:buFont typeface="+mj-ea"/>
              <a:buAutoNum type="circleNumDbPlain"/>
              <a:defRPr/>
            </a:pPr>
            <a:r>
              <a:rPr lang="fr-FR" b="1" dirty="0" smtClean="0">
                <a:solidFill>
                  <a:srgbClr val="000000"/>
                </a:solidFill>
                <a:latin typeface="Candara" charset="0"/>
                <a:cs typeface="+mn-cs"/>
              </a:rPr>
              <a:t>L’entretien de sélection et d’orientation </a:t>
            </a:r>
            <a:r>
              <a:rPr lang="fr-FR" b="1" dirty="0" smtClean="0">
                <a:solidFill>
                  <a:srgbClr val="000000"/>
                </a:solidFill>
                <a:latin typeface="Candara" charset="0"/>
                <a:cs typeface="+mn-cs"/>
                <a:sym typeface="Wingdings"/>
              </a:rPr>
              <a:t> </a:t>
            </a:r>
            <a:r>
              <a:rPr lang="fr-FR" sz="1400" b="1" i="1" dirty="0">
                <a:solidFill>
                  <a:srgbClr val="000000"/>
                </a:solidFill>
                <a:latin typeface="Candara" charset="0"/>
                <a:sym typeface="Wingdings"/>
              </a:rPr>
              <a:t>Jeune et parents</a:t>
            </a:r>
            <a:endParaRPr lang="fr-FR" sz="1400" b="1" i="1" dirty="0">
              <a:solidFill>
                <a:srgbClr val="000000"/>
              </a:solidFill>
              <a:latin typeface="Candara" charset="0"/>
            </a:endParaRPr>
          </a:p>
          <a:p>
            <a:pPr marL="457200" indent="-457200" algn="l">
              <a:lnSpc>
                <a:spcPct val="90000"/>
              </a:lnSpc>
              <a:buFont typeface="+mj-ea"/>
              <a:buAutoNum type="circleNumDbPlain"/>
              <a:defRPr/>
            </a:pPr>
            <a:r>
              <a:rPr lang="fr-FR" b="1" dirty="0" smtClean="0">
                <a:solidFill>
                  <a:srgbClr val="000000"/>
                </a:solidFill>
                <a:latin typeface="Candara" charset="0"/>
                <a:cs typeface="+mn-cs"/>
              </a:rPr>
              <a:t>La constitution du dossier en ligne </a:t>
            </a:r>
            <a:r>
              <a:rPr lang="fr-FR" b="1" dirty="0" smtClean="0">
                <a:solidFill>
                  <a:srgbClr val="000000"/>
                </a:solidFill>
                <a:latin typeface="Candara" charset="0"/>
                <a:cs typeface="+mn-cs"/>
                <a:sym typeface="Wingdings"/>
              </a:rPr>
              <a:t> </a:t>
            </a:r>
            <a:r>
              <a:rPr lang="fr-FR" sz="1400" b="1" i="1" dirty="0">
                <a:solidFill>
                  <a:srgbClr val="000000"/>
                </a:solidFill>
                <a:latin typeface="Candara" charset="0"/>
                <a:sym typeface="Wingdings"/>
              </a:rPr>
              <a:t>Sur le site du CRJ, avec le club et le district</a:t>
            </a:r>
          </a:p>
          <a:p>
            <a:pPr marL="457200" indent="-457200" algn="l">
              <a:lnSpc>
                <a:spcPct val="90000"/>
              </a:lnSpc>
              <a:buFont typeface="+mj-ea"/>
              <a:buAutoNum type="circleNumDbPlain"/>
              <a:defRPr/>
            </a:pPr>
            <a:r>
              <a:rPr lang="fr-FR" b="1" dirty="0" smtClean="0">
                <a:solidFill>
                  <a:srgbClr val="000000"/>
                </a:solidFill>
                <a:latin typeface="Candara" charset="0"/>
                <a:sym typeface="Wingdings"/>
              </a:rPr>
              <a:t>L’attribution de la destination  </a:t>
            </a:r>
            <a:r>
              <a:rPr lang="fr-FR" sz="1400" b="1" dirty="0">
                <a:solidFill>
                  <a:srgbClr val="000000"/>
                </a:solidFill>
                <a:latin typeface="Candara" charset="0"/>
                <a:sym typeface="Wingdings"/>
              </a:rPr>
              <a:t>le District et le CRJ</a:t>
            </a:r>
          </a:p>
          <a:p>
            <a:pPr marL="457200" indent="-457200" algn="l">
              <a:lnSpc>
                <a:spcPct val="90000"/>
              </a:lnSpc>
              <a:buFont typeface="+mj-ea"/>
              <a:buAutoNum type="circleNumDbPlain"/>
              <a:defRPr/>
            </a:pPr>
            <a:r>
              <a:rPr lang="fr-FR" b="1" dirty="0" smtClean="0">
                <a:solidFill>
                  <a:srgbClr val="000000"/>
                </a:solidFill>
                <a:latin typeface="Candara" charset="0"/>
                <a:sym typeface="Wingdings"/>
              </a:rPr>
              <a:t>La signature du dossier et des conditions de participation  </a:t>
            </a:r>
            <a:r>
              <a:rPr lang="fr-FR" sz="1400" b="1" dirty="0">
                <a:solidFill>
                  <a:srgbClr val="000000"/>
                </a:solidFill>
                <a:latin typeface="Candara" charset="0"/>
                <a:sym typeface="Wingdings"/>
              </a:rPr>
              <a:t>le jeune, le  club et les parents</a:t>
            </a:r>
          </a:p>
          <a:p>
            <a:pPr marL="457200" indent="-457200" algn="l">
              <a:lnSpc>
                <a:spcPct val="90000"/>
              </a:lnSpc>
              <a:buFont typeface="+mj-ea"/>
              <a:buAutoNum type="circleNumDbPlain"/>
              <a:defRPr/>
            </a:pPr>
            <a:r>
              <a:rPr lang="fr-FR" b="1" dirty="0" smtClean="0">
                <a:solidFill>
                  <a:srgbClr val="000000"/>
                </a:solidFill>
                <a:latin typeface="Candara" charset="0"/>
                <a:sym typeface="Wingdings"/>
              </a:rPr>
              <a:t>Participation à la réunion de préparation </a:t>
            </a:r>
            <a:r>
              <a:rPr lang="fr-FR" b="1" dirty="0">
                <a:solidFill>
                  <a:srgbClr val="000000"/>
                </a:solidFill>
                <a:latin typeface="Candara" charset="0"/>
                <a:sym typeface="Wingdings"/>
              </a:rPr>
              <a:t> </a:t>
            </a:r>
            <a:r>
              <a:rPr lang="fr-FR" sz="1400" b="1" dirty="0">
                <a:solidFill>
                  <a:srgbClr val="000000"/>
                </a:solidFill>
                <a:latin typeface="Candara" charset="0"/>
                <a:sym typeface="Wingdings"/>
              </a:rPr>
              <a:t>le jeune, le  club et les parents</a:t>
            </a:r>
            <a:endParaRPr lang="fr-FR" b="1" dirty="0" smtClean="0">
              <a:solidFill>
                <a:srgbClr val="000000"/>
              </a:solidFill>
              <a:latin typeface="Candara" charset="0"/>
              <a:sym typeface="Wingdings"/>
            </a:endParaRPr>
          </a:p>
          <a:p>
            <a:pPr marL="457200" indent="-457200" algn="l">
              <a:lnSpc>
                <a:spcPct val="90000"/>
              </a:lnSpc>
              <a:buFont typeface="+mj-ea"/>
              <a:buAutoNum type="circleNumDbPlain"/>
              <a:defRPr/>
            </a:pPr>
            <a:r>
              <a:rPr lang="fr-FR" b="1" dirty="0" smtClean="0">
                <a:solidFill>
                  <a:srgbClr val="000000"/>
                </a:solidFill>
                <a:latin typeface="Candara" charset="0"/>
                <a:sym typeface="Wingdings"/>
              </a:rPr>
              <a:t>L’envoi du dossier au pays receveur  </a:t>
            </a:r>
            <a:r>
              <a:rPr lang="fr-FR" sz="1400" b="1" dirty="0">
                <a:solidFill>
                  <a:srgbClr val="000000"/>
                </a:solidFill>
                <a:latin typeface="Candara" charset="0"/>
                <a:sym typeface="Wingdings"/>
              </a:rPr>
              <a:t>District et CRJ</a:t>
            </a:r>
          </a:p>
          <a:p>
            <a:pPr marL="457200" indent="-457200" algn="l">
              <a:lnSpc>
                <a:spcPct val="90000"/>
              </a:lnSpc>
              <a:buFont typeface="+mj-ea"/>
              <a:buAutoNum type="circleNumDbPlain"/>
              <a:defRPr/>
            </a:pPr>
            <a:r>
              <a:rPr lang="fr-FR" b="1" dirty="0" smtClean="0">
                <a:solidFill>
                  <a:schemeClr val="tx2"/>
                </a:solidFill>
                <a:latin typeface="Candara" charset="0"/>
                <a:sym typeface="Wingdings"/>
              </a:rPr>
              <a:t> La réception du dossier du jeune étranger … </a:t>
            </a:r>
            <a:r>
              <a:rPr lang="fr-FR" sz="1600" b="1" dirty="0">
                <a:solidFill>
                  <a:schemeClr val="tx2"/>
                </a:solidFill>
                <a:latin typeface="Candara" charset="0"/>
                <a:sym typeface="Wingdings"/>
              </a:rPr>
              <a:t>Formalités avec le lycée et le club</a:t>
            </a:r>
          </a:p>
          <a:p>
            <a:pPr marL="457200" indent="-457200" algn="l">
              <a:lnSpc>
                <a:spcPct val="90000"/>
              </a:lnSpc>
              <a:buFont typeface="+mj-ea"/>
              <a:buAutoNum type="circleNumDbPlain"/>
              <a:defRPr/>
            </a:pPr>
            <a:r>
              <a:rPr lang="fr-FR" b="1" dirty="0" smtClean="0">
                <a:solidFill>
                  <a:srgbClr val="000000"/>
                </a:solidFill>
                <a:latin typeface="Candara" charset="0"/>
                <a:sym typeface="Wingdings"/>
              </a:rPr>
              <a:t>La réunion de préparation au départ </a:t>
            </a:r>
            <a:r>
              <a:rPr lang="fr-FR" b="1" dirty="0">
                <a:solidFill>
                  <a:srgbClr val="000000"/>
                </a:solidFill>
                <a:latin typeface="Candara" charset="0"/>
                <a:sym typeface="Wingdings"/>
              </a:rPr>
              <a:t> </a:t>
            </a:r>
            <a:r>
              <a:rPr lang="fr-FR" sz="1400" b="1" dirty="0">
                <a:solidFill>
                  <a:srgbClr val="000000"/>
                </a:solidFill>
                <a:latin typeface="Candara" charset="0"/>
                <a:sym typeface="Wingdings"/>
              </a:rPr>
              <a:t>le jeune, le  club et les parents</a:t>
            </a:r>
            <a:endParaRPr lang="fr-FR" b="1" dirty="0" smtClean="0">
              <a:solidFill>
                <a:srgbClr val="000000"/>
              </a:solidFill>
              <a:latin typeface="Candara" charset="0"/>
              <a:sym typeface="Wingdings"/>
            </a:endParaRPr>
          </a:p>
          <a:p>
            <a:pPr marL="457200" indent="-457200" algn="l">
              <a:lnSpc>
                <a:spcPct val="90000"/>
              </a:lnSpc>
              <a:buFont typeface="+mj-ea"/>
              <a:buAutoNum type="circleNumDbPlain"/>
              <a:defRPr/>
            </a:pPr>
            <a:r>
              <a:rPr lang="fr-FR" b="1" dirty="0" smtClean="0">
                <a:solidFill>
                  <a:srgbClr val="000000"/>
                </a:solidFill>
                <a:latin typeface="Candara" charset="0"/>
                <a:sym typeface="Wingdings"/>
              </a:rPr>
              <a:t>La préparation au départ  Visa, …                Le départ </a:t>
            </a:r>
          </a:p>
          <a:p>
            <a:pPr marL="457200" indent="-457200" algn="l">
              <a:lnSpc>
                <a:spcPct val="90000"/>
              </a:lnSpc>
              <a:buFont typeface="+mj-ea"/>
              <a:buAutoNum type="circleNumDbPlain"/>
              <a:defRPr/>
            </a:pPr>
            <a:r>
              <a:rPr lang="fr-FR" b="1" dirty="0">
                <a:solidFill>
                  <a:schemeClr val="tx2"/>
                </a:solidFill>
                <a:latin typeface="Candara" charset="0"/>
                <a:sym typeface="Wingdings"/>
              </a:rPr>
              <a:t> </a:t>
            </a:r>
            <a:r>
              <a:rPr lang="fr-FR" b="1" dirty="0" smtClean="0">
                <a:solidFill>
                  <a:schemeClr val="tx2"/>
                </a:solidFill>
                <a:latin typeface="Candara" charset="0"/>
                <a:sym typeface="Wingdings"/>
              </a:rPr>
              <a:t>L’accueil du jeune, fin aout et la réunion des familles d’accueil</a:t>
            </a:r>
            <a:endParaRPr lang="fr-FR" b="1" dirty="0" smtClean="0">
              <a:solidFill>
                <a:srgbClr val="000000"/>
              </a:solidFill>
              <a:latin typeface="Candara" charset="0"/>
              <a:sym typeface="Wingdings"/>
            </a:endParaRPr>
          </a:p>
          <a:p>
            <a:pPr marL="457200" indent="-457200" algn="l">
              <a:lnSpc>
                <a:spcPct val="90000"/>
              </a:lnSpc>
              <a:buFont typeface="+mj-ea"/>
              <a:buAutoNum type="circleNumDbPlain"/>
              <a:defRPr/>
            </a:pPr>
            <a:r>
              <a:rPr lang="fr-FR" b="1" dirty="0" smtClean="0">
                <a:solidFill>
                  <a:srgbClr val="000000"/>
                </a:solidFill>
                <a:latin typeface="Candara" charset="0"/>
                <a:sym typeface="Wingdings"/>
              </a:rPr>
              <a:t>Le suivi sur place, les rapports trimestriels </a:t>
            </a:r>
          </a:p>
          <a:p>
            <a:pPr marL="457200" indent="-457200" algn="l">
              <a:lnSpc>
                <a:spcPct val="90000"/>
              </a:lnSpc>
              <a:buFont typeface="+mj-ea"/>
              <a:buAutoNum type="circleNumDbPlain"/>
              <a:defRPr/>
            </a:pPr>
            <a:r>
              <a:rPr lang="fr-FR" b="1" dirty="0" smtClean="0">
                <a:solidFill>
                  <a:srgbClr val="000000"/>
                </a:solidFill>
                <a:latin typeface="Candara" charset="0"/>
                <a:sym typeface="Wingdings"/>
              </a:rPr>
              <a:t>Le retour </a:t>
            </a:r>
          </a:p>
          <a:p>
            <a:pPr marL="457200" indent="-457200" algn="l">
              <a:lnSpc>
                <a:spcPct val="90000"/>
              </a:lnSpc>
              <a:buFont typeface="+mj-ea"/>
              <a:buAutoNum type="circleNumDbPlain"/>
              <a:defRPr/>
            </a:pPr>
            <a:r>
              <a:rPr lang="fr-FR" b="1" dirty="0" smtClean="0">
                <a:solidFill>
                  <a:srgbClr val="000000"/>
                </a:solidFill>
                <a:latin typeface="Candara" charset="0"/>
                <a:sym typeface="Wingdings"/>
              </a:rPr>
              <a:t>Le bilan de l’année et la réunion de débriefing  Jeune et familles</a:t>
            </a:r>
          </a:p>
          <a:p>
            <a:pPr marL="457200" indent="-457200" algn="l">
              <a:lnSpc>
                <a:spcPct val="90000"/>
              </a:lnSpc>
              <a:buFont typeface="+mj-ea"/>
              <a:buAutoNum type="circleNumDbPlain"/>
              <a:defRPr/>
            </a:pPr>
            <a:endParaRPr lang="fr-FR" b="1" dirty="0" smtClean="0">
              <a:solidFill>
                <a:srgbClr val="000000"/>
              </a:solidFill>
              <a:latin typeface="Candara" charset="0"/>
              <a:cs typeface="+mn-cs"/>
              <a:sym typeface="Wingdings"/>
            </a:endParaRPr>
          </a:p>
          <a:p>
            <a:pPr marL="457200" indent="-457200" algn="l">
              <a:lnSpc>
                <a:spcPct val="90000"/>
              </a:lnSpc>
              <a:buFont typeface="+mj-ea"/>
              <a:buAutoNum type="circleNumDbPlain"/>
              <a:defRPr/>
            </a:pPr>
            <a:endParaRPr lang="fr-FR" b="1" dirty="0" smtClean="0">
              <a:solidFill>
                <a:srgbClr val="000000"/>
              </a:solidFill>
              <a:latin typeface="Candara" charset="0"/>
              <a:cs typeface="+mn-cs"/>
            </a:endParaRPr>
          </a:p>
          <a:p>
            <a:pPr algn="l" eaLnBrk="1" hangingPunct="1">
              <a:lnSpc>
                <a:spcPct val="90000"/>
              </a:lnSpc>
              <a:defRPr/>
            </a:pPr>
            <a:endParaRPr lang="fr-FR" b="1" dirty="0" smtClean="0">
              <a:solidFill>
                <a:srgbClr val="000000"/>
              </a:solidFill>
              <a:latin typeface="Candara" charset="0"/>
              <a:cs typeface="+mn-cs"/>
            </a:endParaRPr>
          </a:p>
        </p:txBody>
      </p:sp>
      <p:sp>
        <p:nvSpPr>
          <p:cNvPr id="64514" name="Rectangle 2"/>
          <p:cNvSpPr txBox="1">
            <a:spLocks noChangeArrowheads="1"/>
          </p:cNvSpPr>
          <p:nvPr/>
        </p:nvSpPr>
        <p:spPr bwMode="auto">
          <a:xfrm>
            <a:off x="3359696" y="332656"/>
            <a:ext cx="698477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rgbClr val="000000"/>
                </a:solidFill>
                <a:latin typeface="Verdana" charset="0"/>
                <a:ea typeface="ＭＳ Ｐゴシック" charset="0"/>
                <a:cs typeface="ＭＳ Ｐゴシック" charset="0"/>
              </a:defRPr>
            </a:lvl1pPr>
            <a:lvl2pPr marL="742950" indent="-285750" eaLnBrk="0" hangingPunct="0">
              <a:defRPr sz="2400">
                <a:solidFill>
                  <a:srgbClr val="000000"/>
                </a:solidFill>
                <a:latin typeface="Verdana" charset="0"/>
                <a:ea typeface="ＭＳ Ｐゴシック" charset="0"/>
              </a:defRPr>
            </a:lvl2pPr>
            <a:lvl3pPr marL="1143000" indent="-228600" eaLnBrk="0" hangingPunct="0">
              <a:defRPr sz="2400">
                <a:solidFill>
                  <a:srgbClr val="000000"/>
                </a:solidFill>
                <a:latin typeface="Verdana" charset="0"/>
                <a:ea typeface="ＭＳ Ｐゴシック" charset="0"/>
              </a:defRPr>
            </a:lvl3pPr>
            <a:lvl4pPr marL="1600200" indent="-228600" eaLnBrk="0" hangingPunct="0">
              <a:defRPr sz="2400">
                <a:solidFill>
                  <a:srgbClr val="000000"/>
                </a:solidFill>
                <a:latin typeface="Verdana" charset="0"/>
                <a:ea typeface="ＭＳ Ｐゴシック" charset="0"/>
              </a:defRPr>
            </a:lvl4pPr>
            <a:lvl5pPr marL="2057400" indent="-228600" eaLnBrk="0" hangingPunct="0">
              <a:defRPr sz="2400">
                <a:solidFill>
                  <a:srgbClr val="000000"/>
                </a:solidFill>
                <a:latin typeface="Verdana" charset="0"/>
                <a:ea typeface="ＭＳ Ｐゴシック" charset="0"/>
              </a:defRPr>
            </a:lvl5pPr>
            <a:lvl6pPr marL="2514600" indent="-228600" eaLnBrk="0" fontAlgn="base" hangingPunct="0">
              <a:spcBef>
                <a:spcPct val="0"/>
              </a:spcBef>
              <a:spcAft>
                <a:spcPct val="0"/>
              </a:spcAft>
              <a:defRPr sz="2400">
                <a:solidFill>
                  <a:srgbClr val="000000"/>
                </a:solidFill>
                <a:latin typeface="Verdana" charset="0"/>
                <a:ea typeface="ＭＳ Ｐゴシック" charset="0"/>
              </a:defRPr>
            </a:lvl6pPr>
            <a:lvl7pPr marL="2971800" indent="-228600" eaLnBrk="0" fontAlgn="base" hangingPunct="0">
              <a:spcBef>
                <a:spcPct val="0"/>
              </a:spcBef>
              <a:spcAft>
                <a:spcPct val="0"/>
              </a:spcAft>
              <a:defRPr sz="2400">
                <a:solidFill>
                  <a:srgbClr val="000000"/>
                </a:solidFill>
                <a:latin typeface="Verdana" charset="0"/>
                <a:ea typeface="ＭＳ Ｐゴシック" charset="0"/>
              </a:defRPr>
            </a:lvl7pPr>
            <a:lvl8pPr marL="3429000" indent="-228600" eaLnBrk="0" fontAlgn="base" hangingPunct="0">
              <a:spcBef>
                <a:spcPct val="0"/>
              </a:spcBef>
              <a:spcAft>
                <a:spcPct val="0"/>
              </a:spcAft>
              <a:defRPr sz="2400">
                <a:solidFill>
                  <a:srgbClr val="000000"/>
                </a:solidFill>
                <a:latin typeface="Verdana" charset="0"/>
                <a:ea typeface="ＭＳ Ｐゴシック" charset="0"/>
              </a:defRPr>
            </a:lvl8pPr>
            <a:lvl9pPr marL="3886200" indent="-228600" eaLnBrk="0" fontAlgn="base" hangingPunct="0">
              <a:spcBef>
                <a:spcPct val="0"/>
              </a:spcBef>
              <a:spcAft>
                <a:spcPct val="0"/>
              </a:spcAft>
              <a:defRPr sz="2400">
                <a:solidFill>
                  <a:srgbClr val="000000"/>
                </a:solidFill>
                <a:latin typeface="Verdana" charset="0"/>
                <a:ea typeface="ＭＳ Ｐゴシック" charset="0"/>
              </a:defRPr>
            </a:lvl9pPr>
          </a:lstStyle>
          <a:p>
            <a:pPr algn="ctr" defTabSz="451592" eaLnBrk="1" hangingPunct="1"/>
            <a:r>
              <a:rPr lang="fr-FR" sz="4400" b="1" dirty="0">
                <a:solidFill>
                  <a:srgbClr val="FFFFFF"/>
                </a:solidFill>
                <a:latin typeface="Candara" charset="0"/>
              </a:rPr>
              <a:t>De l’inscription au retour…</a:t>
            </a:r>
          </a:p>
        </p:txBody>
      </p:sp>
      <p:pic>
        <p:nvPicPr>
          <p:cNvPr id="64515" name="Picture 5" descr="logo_s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5560" y="260649"/>
            <a:ext cx="720328" cy="77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890190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2859088" y="257176"/>
            <a:ext cx="7808912" cy="1146175"/>
          </a:xfrm>
        </p:spPr>
        <p:txBody>
          <a:bodyPr>
            <a:normAutofit/>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fr-FR" sz="4400" dirty="0">
                <a:solidFill>
                  <a:srgbClr val="0066CC"/>
                </a:solidFill>
                <a:latin typeface="Liberation Sans" pitchFamily="34"/>
              </a:rPr>
              <a:t>Rôle du club qui parraine</a:t>
            </a:r>
          </a:p>
        </p:txBody>
      </p:sp>
      <p:sp>
        <p:nvSpPr>
          <p:cNvPr id="3" name="Espace réservé du texte 2"/>
          <p:cNvSpPr txBox="1">
            <a:spLocks noGrp="1"/>
          </p:cNvSpPr>
          <p:nvPr>
            <p:ph type="body" idx="4294967295"/>
          </p:nvPr>
        </p:nvSpPr>
        <p:spPr>
          <a:xfrm>
            <a:off x="1706564" y="1500189"/>
            <a:ext cx="8961437" cy="4708525"/>
          </a:xfrm>
        </p:spPr>
        <p:txBody>
          <a:bodyPr>
            <a:normAutofit lnSpcReduction="10000"/>
          </a:bodyPr>
          <a:lstStyle>
            <a:defPPr marL="504000" marR="0" lvl="0" indent="-432000" algn="l">
              <a:buClr>
                <a:srgbClr val="FF9966"/>
              </a:buClr>
              <a:buSzPct val="75000"/>
              <a:buFont typeface="StarSymbol"/>
              <a:buNone/>
              <a:defRPr lang="fr-FR" sz="3200" b="0" i="0" u="none" strike="noStrike">
                <a:ln>
                  <a:noFill/>
                </a:ln>
                <a:solidFill>
                  <a:srgbClr val="E6E6E6"/>
                </a:solidFill>
                <a:latin typeface="Albany" pitchFamily="34"/>
                <a:ea typeface="HG Mincho Light J" pitchFamily="2"/>
                <a:cs typeface="Arial Unicode MS" pitchFamily="2"/>
              </a:defRPr>
            </a:defPPr>
            <a:lvl1pPr marL="504000" marR="0" lvl="0" indent="-432000" algn="l">
              <a:buClr>
                <a:srgbClr val="FF9966"/>
              </a:buClr>
              <a:buSzPct val="75000"/>
              <a:buFont typeface="StarSymbol"/>
              <a:buChar char="➲"/>
              <a:defRPr lang="fr-FR" sz="3200" b="0" i="0" u="none" strike="noStrike">
                <a:ln>
                  <a:noFill/>
                </a:ln>
                <a:solidFill>
                  <a:srgbClr val="E6E6E6"/>
                </a:solidFill>
                <a:latin typeface="Albany" pitchFamily="34"/>
                <a:ea typeface="HG Mincho Light J" pitchFamily="2"/>
                <a:cs typeface="Arial Unicode MS" pitchFamily="2"/>
              </a:defRPr>
            </a:lvl1pPr>
            <a:lvl2pPr marL="792000" marR="0" lvl="1" indent="-432000" algn="l">
              <a:buClr>
                <a:srgbClr val="FF9966"/>
              </a:buClr>
              <a:buSzPct val="75000"/>
              <a:buFont typeface="StarSymbol"/>
              <a:buChar char="●"/>
              <a:defRPr lang="fr-FR" sz="2800" b="0" i="0" u="none" strike="noStrike">
                <a:ln>
                  <a:noFill/>
                </a:ln>
                <a:solidFill>
                  <a:srgbClr val="E6E6E6"/>
                </a:solidFill>
                <a:latin typeface="Albany" pitchFamily="34"/>
                <a:ea typeface="HG Mincho Light J" pitchFamily="2"/>
                <a:cs typeface="Arial Unicode MS" pitchFamily="2"/>
              </a:defRPr>
            </a:lvl2pPr>
            <a:lvl3pPr marL="1080000" marR="0" lvl="2" indent="-432000" algn="l">
              <a:buClr>
                <a:srgbClr val="FF9966"/>
              </a:buClr>
              <a:buSzPct val="75000"/>
              <a:buFont typeface="StarSymbol"/>
              <a:buChar char="●"/>
              <a:defRPr lang="fr-FR" sz="2400" b="0" i="0" u="none" strike="noStrike">
                <a:ln>
                  <a:noFill/>
                </a:ln>
                <a:solidFill>
                  <a:srgbClr val="E6E6E6"/>
                </a:solidFill>
                <a:latin typeface="Albany" pitchFamily="34"/>
                <a:ea typeface="HG Mincho Light J" pitchFamily="2"/>
                <a:cs typeface="Arial Unicode MS" pitchFamily="2"/>
              </a:defRPr>
            </a:lvl3pPr>
            <a:lvl4pPr marL="1368000" marR="0" lvl="3" indent="-432000" algn="l">
              <a:buClr>
                <a:srgbClr val="FF9966"/>
              </a:buClr>
              <a:buSzPct val="75000"/>
              <a:buFont typeface="StarSymbol"/>
              <a:buChar char="●"/>
              <a:defRPr lang="fr-FR" sz="2000" b="0" i="0" u="none" strike="noStrike">
                <a:ln>
                  <a:noFill/>
                </a:ln>
                <a:solidFill>
                  <a:srgbClr val="E6E6E6"/>
                </a:solidFill>
                <a:latin typeface="Albany" pitchFamily="34"/>
                <a:ea typeface="HG Mincho Light J" pitchFamily="2"/>
                <a:cs typeface="Arial Unicode MS" pitchFamily="2"/>
              </a:defRPr>
            </a:lvl4pPr>
            <a:lvl5pPr marL="1656000" marR="0" lvl="4" indent="-432000" algn="l">
              <a:buClr>
                <a:srgbClr val="FF9966"/>
              </a:buClr>
              <a:buSzPct val="75000"/>
              <a:buFont typeface="StarSymbol"/>
              <a:buChar char="●"/>
              <a:defRPr lang="fr-FR" sz="2000" b="0" i="0" u="none" strike="noStrike">
                <a:ln>
                  <a:noFill/>
                </a:ln>
                <a:solidFill>
                  <a:srgbClr val="99CCFF"/>
                </a:solidFill>
                <a:latin typeface="Albany" pitchFamily="18"/>
                <a:ea typeface="HG Mincho Light J" pitchFamily="2"/>
                <a:cs typeface="Arial Unicode MS" pitchFamily="2"/>
              </a:defRPr>
            </a:lvl5pPr>
            <a:lvl6pPr marL="1944000" marR="0" lvl="5" indent="-432000" algn="l">
              <a:buClr>
                <a:srgbClr val="FF9966"/>
              </a:buClr>
              <a:buSzPct val="75000"/>
              <a:buFont typeface="StarSymbol"/>
              <a:buChar char="●"/>
              <a:defRPr lang="fr-FR" sz="2000" b="0" i="0" u="none" strike="noStrike">
                <a:ln>
                  <a:noFill/>
                </a:ln>
                <a:solidFill>
                  <a:srgbClr val="99CCFF"/>
                </a:solidFill>
                <a:latin typeface="Albany" pitchFamily="18"/>
                <a:ea typeface="HG Mincho Light J" pitchFamily="2"/>
                <a:cs typeface="Arial Unicode MS" pitchFamily="2"/>
              </a:defRPr>
            </a:lvl6pPr>
            <a:lvl7pPr marL="2232000" marR="0" lvl="6" indent="-432000" algn="l">
              <a:buClr>
                <a:srgbClr val="FF9966"/>
              </a:buClr>
              <a:buSzPct val="75000"/>
              <a:buFont typeface="StarSymbol"/>
              <a:buChar char="●"/>
              <a:defRPr lang="fr-FR" sz="2000" b="0" i="0" u="none" strike="noStrike">
                <a:ln>
                  <a:noFill/>
                </a:ln>
                <a:solidFill>
                  <a:srgbClr val="99CCFF"/>
                </a:solidFill>
                <a:latin typeface="Albany" pitchFamily="18"/>
                <a:ea typeface="HG Mincho Light J" pitchFamily="2"/>
                <a:cs typeface="Arial Unicode MS" pitchFamily="2"/>
              </a:defRPr>
            </a:lvl7pPr>
            <a:lvl8pPr marL="2520000" marR="0" lvl="7" indent="-432000" algn="l">
              <a:buClr>
                <a:srgbClr val="FF9966"/>
              </a:buClr>
              <a:buSzPct val="75000"/>
              <a:buFont typeface="StarSymbol"/>
              <a:buChar char="●"/>
              <a:defRPr lang="fr-FR" sz="2000" b="0" i="0" u="none" strike="noStrike">
                <a:ln>
                  <a:noFill/>
                </a:ln>
                <a:solidFill>
                  <a:srgbClr val="99CCFF"/>
                </a:solidFill>
                <a:latin typeface="Albany" pitchFamily="18"/>
                <a:ea typeface="HG Mincho Light J" pitchFamily="2"/>
                <a:cs typeface="Arial Unicode MS" pitchFamily="2"/>
              </a:defRPr>
            </a:lvl8pPr>
            <a:lvl9pPr marL="2808000" marR="0" lvl="8" indent="-432000" algn="l">
              <a:buClr>
                <a:srgbClr val="FF9966"/>
              </a:buClr>
              <a:buSzPct val="75000"/>
              <a:buFont typeface="StarSymbol"/>
              <a:buChar char="●"/>
              <a:defRPr lang="fr-FR" sz="2000" b="0" i="0" u="none" strike="noStrike">
                <a:ln>
                  <a:noFill/>
                </a:ln>
                <a:solidFill>
                  <a:srgbClr val="99CCFF"/>
                </a:solidFill>
                <a:latin typeface="Albany" pitchFamily="18"/>
                <a:ea typeface="HG Mincho Light J" pitchFamily="2"/>
                <a:cs typeface="Arial Unicode MS" pitchFamily="2"/>
              </a:defRPr>
            </a:lvl9pPr>
          </a:lstStyle>
          <a:p>
            <a:pPr marL="0" indent="0" algn="just">
              <a:buNone/>
            </a:pPr>
            <a:endParaRPr lang="fr-FR" sz="2000" u="sng" dirty="0">
              <a:solidFill>
                <a:srgbClr val="333333"/>
              </a:solidFill>
              <a:latin typeface="+mn-lt"/>
            </a:endParaRPr>
          </a:p>
          <a:p>
            <a:pPr marL="0" indent="0" algn="just"/>
            <a:r>
              <a:rPr lang="fr-FR" sz="3600" u="sng" dirty="0">
                <a:solidFill>
                  <a:srgbClr val="333333"/>
                </a:solidFill>
                <a:latin typeface="+mn-lt"/>
              </a:rPr>
              <a:t>Depuis le premier contact jusqu’au départ :</a:t>
            </a:r>
          </a:p>
          <a:p>
            <a:pPr marL="0" indent="0" algn="just">
              <a:buNone/>
            </a:pPr>
            <a:endParaRPr lang="fr-FR" sz="3600" u="sng" dirty="0">
              <a:solidFill>
                <a:srgbClr val="333333"/>
              </a:solidFill>
              <a:latin typeface="+mn-lt"/>
            </a:endParaRPr>
          </a:p>
          <a:p>
            <a:pPr marL="288000" lvl="1" indent="0" algn="just"/>
            <a:r>
              <a:rPr lang="fr-FR" sz="2000" dirty="0">
                <a:solidFill>
                  <a:srgbClr val="333333"/>
                </a:solidFill>
                <a:latin typeface="+mn-lt"/>
              </a:rPr>
              <a:t> </a:t>
            </a:r>
            <a:r>
              <a:rPr lang="fr-FR" dirty="0" smtClean="0">
                <a:solidFill>
                  <a:srgbClr val="333333"/>
                </a:solidFill>
                <a:latin typeface="+mn-lt"/>
              </a:rPr>
              <a:t>entretien </a:t>
            </a:r>
            <a:r>
              <a:rPr lang="fr-FR" dirty="0">
                <a:solidFill>
                  <a:srgbClr val="333333"/>
                </a:solidFill>
                <a:latin typeface="+mn-lt"/>
              </a:rPr>
              <a:t>préalable</a:t>
            </a:r>
          </a:p>
          <a:p>
            <a:pPr marL="288000" lvl="1" indent="0" algn="just"/>
            <a:r>
              <a:rPr lang="fr-FR" dirty="0" smtClean="0">
                <a:solidFill>
                  <a:srgbClr val="333333"/>
                </a:solidFill>
                <a:latin typeface="+mn-lt"/>
              </a:rPr>
              <a:t> sélection objective du jeune</a:t>
            </a:r>
          </a:p>
          <a:p>
            <a:pPr marL="288000" lvl="1" indent="0" algn="just"/>
            <a:r>
              <a:rPr lang="fr-FR" dirty="0">
                <a:solidFill>
                  <a:srgbClr val="333333"/>
                </a:solidFill>
                <a:latin typeface="+mn-lt"/>
              </a:rPr>
              <a:t> </a:t>
            </a:r>
            <a:r>
              <a:rPr lang="fr-FR" dirty="0" smtClean="0">
                <a:solidFill>
                  <a:srgbClr val="333333"/>
                </a:solidFill>
                <a:latin typeface="+mn-lt"/>
              </a:rPr>
              <a:t>aide pour son </a:t>
            </a:r>
            <a:r>
              <a:rPr lang="fr-FR" dirty="0">
                <a:solidFill>
                  <a:srgbClr val="333333"/>
                </a:solidFill>
                <a:latin typeface="+mn-lt"/>
              </a:rPr>
              <a:t>dossier </a:t>
            </a:r>
            <a:r>
              <a:rPr lang="fr-FR" dirty="0" smtClean="0">
                <a:solidFill>
                  <a:srgbClr val="333333"/>
                </a:solidFill>
                <a:latin typeface="+mn-lt"/>
              </a:rPr>
              <a:t>d’échange</a:t>
            </a:r>
          </a:p>
          <a:p>
            <a:pPr marL="288000" lvl="1" indent="0" algn="just"/>
            <a:r>
              <a:rPr lang="fr-FR" dirty="0">
                <a:solidFill>
                  <a:srgbClr val="333333"/>
                </a:solidFill>
                <a:latin typeface="+mn-lt"/>
              </a:rPr>
              <a:t> </a:t>
            </a:r>
            <a:r>
              <a:rPr lang="fr-FR" dirty="0" smtClean="0">
                <a:solidFill>
                  <a:srgbClr val="333333"/>
                </a:solidFill>
                <a:latin typeface="+mn-lt"/>
              </a:rPr>
              <a:t>accueil au club (au moins 2 à </a:t>
            </a:r>
            <a:r>
              <a:rPr lang="fr-FR" dirty="0">
                <a:solidFill>
                  <a:srgbClr val="333333"/>
                </a:solidFill>
                <a:latin typeface="+mn-lt"/>
              </a:rPr>
              <a:t>3 fois </a:t>
            </a:r>
            <a:r>
              <a:rPr lang="fr-FR" dirty="0" smtClean="0">
                <a:solidFill>
                  <a:srgbClr val="333333"/>
                </a:solidFill>
                <a:latin typeface="+mn-lt"/>
              </a:rPr>
              <a:t>avant </a:t>
            </a:r>
            <a:r>
              <a:rPr lang="fr-FR" dirty="0">
                <a:solidFill>
                  <a:srgbClr val="333333"/>
                </a:solidFill>
                <a:latin typeface="+mn-lt"/>
              </a:rPr>
              <a:t>son </a:t>
            </a:r>
            <a:r>
              <a:rPr lang="fr-FR" dirty="0" smtClean="0">
                <a:solidFill>
                  <a:srgbClr val="333333"/>
                </a:solidFill>
                <a:latin typeface="+mn-lt"/>
              </a:rPr>
              <a:t>départ) pour </a:t>
            </a:r>
            <a:r>
              <a:rPr lang="fr-FR" dirty="0">
                <a:solidFill>
                  <a:srgbClr val="333333"/>
                </a:solidFill>
                <a:latin typeface="+mn-lt"/>
              </a:rPr>
              <a:t>lui faire connaître la vie du </a:t>
            </a:r>
            <a:r>
              <a:rPr lang="fr-FR" dirty="0" smtClean="0">
                <a:solidFill>
                  <a:srgbClr val="333333"/>
                </a:solidFill>
                <a:latin typeface="+mn-lt"/>
              </a:rPr>
              <a:t>club, le Rotary </a:t>
            </a:r>
            <a:r>
              <a:rPr lang="fr-FR" dirty="0">
                <a:solidFill>
                  <a:srgbClr val="333333"/>
                </a:solidFill>
                <a:latin typeface="+mn-lt"/>
              </a:rPr>
              <a:t>car il </a:t>
            </a:r>
            <a:r>
              <a:rPr lang="fr-FR" dirty="0" smtClean="0">
                <a:solidFill>
                  <a:srgbClr val="333333"/>
                </a:solidFill>
                <a:latin typeface="+mn-lt"/>
              </a:rPr>
              <a:t>en sera l’ambassadeur </a:t>
            </a:r>
            <a:r>
              <a:rPr lang="fr-FR" dirty="0">
                <a:solidFill>
                  <a:srgbClr val="333333"/>
                </a:solidFill>
                <a:latin typeface="+mn-lt"/>
              </a:rPr>
              <a:t>à l’étranger</a:t>
            </a:r>
            <a:r>
              <a:rPr lang="fr-FR" dirty="0" smtClean="0">
                <a:solidFill>
                  <a:srgbClr val="333333"/>
                </a:solidFill>
                <a:latin typeface="+mn-lt"/>
              </a:rPr>
              <a:t>.</a:t>
            </a:r>
            <a:endParaRPr lang="fr-FR" dirty="0">
              <a:solidFill>
                <a:srgbClr val="333333"/>
              </a:solidFill>
              <a:latin typeface="+mn-lt"/>
            </a:endParaRPr>
          </a:p>
          <a:p>
            <a:pPr marL="0" indent="0">
              <a:buNone/>
            </a:pPr>
            <a:endParaRPr lang="fr-FR" sz="2800" dirty="0">
              <a:solidFill>
                <a:srgbClr val="333333"/>
              </a:solidFill>
              <a:latin typeface="Liberation Serif" pitchFamily="18"/>
            </a:endParaRPr>
          </a:p>
          <a:p>
            <a:pPr marL="0" indent="0" algn="just"/>
            <a:endParaRPr lang="fr-FR" sz="1100" dirty="0">
              <a:solidFill>
                <a:srgbClr val="333333"/>
              </a:solidFill>
              <a:latin typeface="Liberation Serif" pitchFamily="18"/>
            </a:endParaRPr>
          </a:p>
        </p:txBody>
      </p:sp>
    </p:spTree>
    <p:extLst>
      <p:ext uri="{BB962C8B-B14F-4D97-AF65-F5344CB8AC3E}">
        <p14:creationId xmlns:p14="http://schemas.microsoft.com/office/powerpoint/2010/main" val="186047062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2859088" y="257176"/>
            <a:ext cx="7808912" cy="1146175"/>
          </a:xfrm>
        </p:spPr>
        <p:txBody>
          <a:bodyPr>
            <a:normAutofit/>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fr-FR" sz="4400" dirty="0">
                <a:solidFill>
                  <a:srgbClr val="0066CC"/>
                </a:solidFill>
                <a:latin typeface="Liberation Sans" pitchFamily="34"/>
              </a:rPr>
              <a:t>Rôle du club qui accueille</a:t>
            </a:r>
            <a:r>
              <a:rPr lang="fr-FR" dirty="0" smtClean="0">
                <a:solidFill>
                  <a:srgbClr val="0066CC"/>
                </a:solidFill>
                <a:latin typeface="Liberation Sans" pitchFamily="34"/>
              </a:rPr>
              <a:t/>
            </a:r>
            <a:br>
              <a:rPr lang="fr-FR" dirty="0" smtClean="0">
                <a:solidFill>
                  <a:srgbClr val="0066CC"/>
                </a:solidFill>
                <a:latin typeface="Liberation Sans" pitchFamily="34"/>
              </a:rPr>
            </a:br>
            <a:endParaRPr lang="fr-FR" sz="2200" dirty="0">
              <a:solidFill>
                <a:srgbClr val="0066CC"/>
              </a:solidFill>
              <a:latin typeface="Liberation Sans" pitchFamily="34"/>
            </a:endParaRPr>
          </a:p>
        </p:txBody>
      </p:sp>
      <p:sp>
        <p:nvSpPr>
          <p:cNvPr id="3" name="Espace réservé du texte 2"/>
          <p:cNvSpPr txBox="1">
            <a:spLocks noGrp="1"/>
          </p:cNvSpPr>
          <p:nvPr>
            <p:ph type="body" idx="4294967295"/>
          </p:nvPr>
        </p:nvSpPr>
        <p:spPr>
          <a:xfrm>
            <a:off x="1524000" y="1143001"/>
            <a:ext cx="8870950" cy="5084763"/>
          </a:xfrm>
        </p:spPr>
        <p:txBody>
          <a:bodyPr>
            <a:normAutofit fontScale="92500" lnSpcReduction="10000"/>
          </a:bodyPr>
          <a:lstStyle>
            <a:defPPr marL="504000" marR="0" lvl="0" indent="-432000" algn="l">
              <a:buClr>
                <a:srgbClr val="FF9966"/>
              </a:buClr>
              <a:buSzPct val="75000"/>
              <a:buFont typeface="StarSymbol"/>
              <a:buNone/>
              <a:defRPr lang="fr-FR" sz="3200" b="0" i="0" u="none" strike="noStrike">
                <a:ln>
                  <a:noFill/>
                </a:ln>
                <a:solidFill>
                  <a:srgbClr val="E6E6E6"/>
                </a:solidFill>
                <a:latin typeface="Albany" pitchFamily="34"/>
                <a:ea typeface="HG Mincho Light J" pitchFamily="2"/>
                <a:cs typeface="Arial Unicode MS" pitchFamily="2"/>
              </a:defRPr>
            </a:defPPr>
            <a:lvl1pPr marL="504000" marR="0" lvl="0" indent="-432000" algn="l">
              <a:buClr>
                <a:srgbClr val="FF9966"/>
              </a:buClr>
              <a:buSzPct val="75000"/>
              <a:buFont typeface="StarSymbol"/>
              <a:buChar char="➲"/>
              <a:defRPr lang="fr-FR" sz="3200" b="0" i="0" u="none" strike="noStrike">
                <a:ln>
                  <a:noFill/>
                </a:ln>
                <a:solidFill>
                  <a:srgbClr val="E6E6E6"/>
                </a:solidFill>
                <a:latin typeface="Albany" pitchFamily="34"/>
                <a:ea typeface="HG Mincho Light J" pitchFamily="2"/>
                <a:cs typeface="Arial Unicode MS" pitchFamily="2"/>
              </a:defRPr>
            </a:lvl1pPr>
            <a:lvl2pPr marL="792000" marR="0" lvl="1" indent="-432000" algn="l">
              <a:buClr>
                <a:srgbClr val="FF9966"/>
              </a:buClr>
              <a:buSzPct val="75000"/>
              <a:buFont typeface="StarSymbol"/>
              <a:buChar char="●"/>
              <a:defRPr lang="fr-FR" sz="2800" b="0" i="0" u="none" strike="noStrike">
                <a:ln>
                  <a:noFill/>
                </a:ln>
                <a:solidFill>
                  <a:srgbClr val="E6E6E6"/>
                </a:solidFill>
                <a:latin typeface="Albany" pitchFamily="34"/>
                <a:ea typeface="HG Mincho Light J" pitchFamily="2"/>
                <a:cs typeface="Arial Unicode MS" pitchFamily="2"/>
              </a:defRPr>
            </a:lvl2pPr>
            <a:lvl3pPr marL="1080000" marR="0" lvl="2" indent="-432000" algn="l">
              <a:buClr>
                <a:srgbClr val="FF9966"/>
              </a:buClr>
              <a:buSzPct val="75000"/>
              <a:buFont typeface="StarSymbol"/>
              <a:buChar char="●"/>
              <a:defRPr lang="fr-FR" sz="2400" b="0" i="0" u="none" strike="noStrike">
                <a:ln>
                  <a:noFill/>
                </a:ln>
                <a:solidFill>
                  <a:srgbClr val="E6E6E6"/>
                </a:solidFill>
                <a:latin typeface="Albany" pitchFamily="34"/>
                <a:ea typeface="HG Mincho Light J" pitchFamily="2"/>
                <a:cs typeface="Arial Unicode MS" pitchFamily="2"/>
              </a:defRPr>
            </a:lvl3pPr>
            <a:lvl4pPr marL="1368000" marR="0" lvl="3" indent="-432000" algn="l">
              <a:buClr>
                <a:srgbClr val="FF9966"/>
              </a:buClr>
              <a:buSzPct val="75000"/>
              <a:buFont typeface="StarSymbol"/>
              <a:buChar char="●"/>
              <a:defRPr lang="fr-FR" sz="2000" b="0" i="0" u="none" strike="noStrike">
                <a:ln>
                  <a:noFill/>
                </a:ln>
                <a:solidFill>
                  <a:srgbClr val="E6E6E6"/>
                </a:solidFill>
                <a:latin typeface="Albany" pitchFamily="34"/>
                <a:ea typeface="HG Mincho Light J" pitchFamily="2"/>
                <a:cs typeface="Arial Unicode MS" pitchFamily="2"/>
              </a:defRPr>
            </a:lvl4pPr>
            <a:lvl5pPr marL="1656000" marR="0" lvl="4" indent="-432000" algn="l">
              <a:buClr>
                <a:srgbClr val="FF9966"/>
              </a:buClr>
              <a:buSzPct val="75000"/>
              <a:buFont typeface="StarSymbol"/>
              <a:buChar char="●"/>
              <a:defRPr lang="fr-FR" sz="2000" b="0" i="0" u="none" strike="noStrike">
                <a:ln>
                  <a:noFill/>
                </a:ln>
                <a:solidFill>
                  <a:srgbClr val="99CCFF"/>
                </a:solidFill>
                <a:latin typeface="Albany" pitchFamily="18"/>
                <a:ea typeface="HG Mincho Light J" pitchFamily="2"/>
                <a:cs typeface="Arial Unicode MS" pitchFamily="2"/>
              </a:defRPr>
            </a:lvl5pPr>
            <a:lvl6pPr marL="1944000" marR="0" lvl="5" indent="-432000" algn="l">
              <a:buClr>
                <a:srgbClr val="FF9966"/>
              </a:buClr>
              <a:buSzPct val="75000"/>
              <a:buFont typeface="StarSymbol"/>
              <a:buChar char="●"/>
              <a:defRPr lang="fr-FR" sz="2000" b="0" i="0" u="none" strike="noStrike">
                <a:ln>
                  <a:noFill/>
                </a:ln>
                <a:solidFill>
                  <a:srgbClr val="99CCFF"/>
                </a:solidFill>
                <a:latin typeface="Albany" pitchFamily="18"/>
                <a:ea typeface="HG Mincho Light J" pitchFamily="2"/>
                <a:cs typeface="Arial Unicode MS" pitchFamily="2"/>
              </a:defRPr>
            </a:lvl6pPr>
            <a:lvl7pPr marL="2232000" marR="0" lvl="6" indent="-432000" algn="l">
              <a:buClr>
                <a:srgbClr val="FF9966"/>
              </a:buClr>
              <a:buSzPct val="75000"/>
              <a:buFont typeface="StarSymbol"/>
              <a:buChar char="●"/>
              <a:defRPr lang="fr-FR" sz="2000" b="0" i="0" u="none" strike="noStrike">
                <a:ln>
                  <a:noFill/>
                </a:ln>
                <a:solidFill>
                  <a:srgbClr val="99CCFF"/>
                </a:solidFill>
                <a:latin typeface="Albany" pitchFamily="18"/>
                <a:ea typeface="HG Mincho Light J" pitchFamily="2"/>
                <a:cs typeface="Arial Unicode MS" pitchFamily="2"/>
              </a:defRPr>
            </a:lvl7pPr>
            <a:lvl8pPr marL="2520000" marR="0" lvl="7" indent="-432000" algn="l">
              <a:buClr>
                <a:srgbClr val="FF9966"/>
              </a:buClr>
              <a:buSzPct val="75000"/>
              <a:buFont typeface="StarSymbol"/>
              <a:buChar char="●"/>
              <a:defRPr lang="fr-FR" sz="2000" b="0" i="0" u="none" strike="noStrike">
                <a:ln>
                  <a:noFill/>
                </a:ln>
                <a:solidFill>
                  <a:srgbClr val="99CCFF"/>
                </a:solidFill>
                <a:latin typeface="Albany" pitchFamily="18"/>
                <a:ea typeface="HG Mincho Light J" pitchFamily="2"/>
                <a:cs typeface="Arial Unicode MS" pitchFamily="2"/>
              </a:defRPr>
            </a:lvl8pPr>
            <a:lvl9pPr marL="2808000" marR="0" lvl="8" indent="-432000" algn="l">
              <a:buClr>
                <a:srgbClr val="FF9966"/>
              </a:buClr>
              <a:buSzPct val="75000"/>
              <a:buFont typeface="StarSymbol"/>
              <a:buChar char="●"/>
              <a:defRPr lang="fr-FR" sz="2000" b="0" i="0" u="none" strike="noStrike">
                <a:ln>
                  <a:noFill/>
                </a:ln>
                <a:solidFill>
                  <a:srgbClr val="99CCFF"/>
                </a:solidFill>
                <a:latin typeface="Albany" pitchFamily="18"/>
                <a:ea typeface="HG Mincho Light J" pitchFamily="2"/>
                <a:cs typeface="Arial Unicode MS" pitchFamily="2"/>
              </a:defRPr>
            </a:lvl9pPr>
          </a:lstStyle>
          <a:p>
            <a:pPr marL="0" indent="0" algn="just">
              <a:buNone/>
            </a:pPr>
            <a:endParaRPr lang="fr-FR" sz="2200" dirty="0">
              <a:solidFill>
                <a:srgbClr val="333333"/>
              </a:solidFill>
              <a:latin typeface="+mn-lt"/>
            </a:endParaRPr>
          </a:p>
          <a:p>
            <a:pPr marL="0" indent="0" algn="just"/>
            <a:r>
              <a:rPr lang="fr-FR" sz="2200" dirty="0">
                <a:solidFill>
                  <a:srgbClr val="333333"/>
                </a:solidFill>
                <a:latin typeface="+mn-lt"/>
              </a:rPr>
              <a:t> </a:t>
            </a:r>
            <a:r>
              <a:rPr lang="fr-FR" sz="3600" b="1" u="sng" dirty="0">
                <a:solidFill>
                  <a:srgbClr val="333333"/>
                </a:solidFill>
                <a:latin typeface="+mn-lt"/>
              </a:rPr>
              <a:t>Avant l’arrivée des jeunes étrangers :</a:t>
            </a:r>
            <a:endParaRPr lang="fr-FR" sz="1800" dirty="0">
              <a:solidFill>
                <a:srgbClr val="333333"/>
              </a:solidFill>
              <a:latin typeface="+mn-lt"/>
            </a:endParaRPr>
          </a:p>
          <a:p>
            <a:pPr marL="288000" lvl="1" indent="0" algn="just"/>
            <a:r>
              <a:rPr lang="fr-FR" dirty="0" smtClean="0">
                <a:solidFill>
                  <a:srgbClr val="333333"/>
                </a:solidFill>
                <a:latin typeface="+mn-lt"/>
              </a:rPr>
              <a:t> Organiser les </a:t>
            </a:r>
            <a:r>
              <a:rPr lang="fr-FR" dirty="0">
                <a:solidFill>
                  <a:srgbClr val="333333"/>
                </a:solidFill>
                <a:latin typeface="+mn-lt"/>
              </a:rPr>
              <a:t>contacts avec les </a:t>
            </a:r>
            <a:r>
              <a:rPr lang="fr-FR" dirty="0" smtClean="0">
                <a:solidFill>
                  <a:srgbClr val="333333"/>
                </a:solidFill>
                <a:latin typeface="+mn-lt"/>
              </a:rPr>
              <a:t>jeunes</a:t>
            </a:r>
          </a:p>
          <a:p>
            <a:pPr marL="288000" lvl="1" indent="0" algn="just"/>
            <a:r>
              <a:rPr lang="fr-FR" dirty="0" smtClean="0">
                <a:solidFill>
                  <a:srgbClr val="333333"/>
                </a:solidFill>
                <a:latin typeface="+mn-lt"/>
              </a:rPr>
              <a:t> </a:t>
            </a:r>
            <a:r>
              <a:rPr lang="fr-FR" dirty="0">
                <a:solidFill>
                  <a:srgbClr val="333333"/>
                </a:solidFill>
                <a:latin typeface="+mn-lt"/>
              </a:rPr>
              <a:t>Organiser les contacts </a:t>
            </a:r>
            <a:r>
              <a:rPr lang="fr-FR" dirty="0" smtClean="0">
                <a:solidFill>
                  <a:srgbClr val="333333"/>
                </a:solidFill>
                <a:latin typeface="+mn-lt"/>
              </a:rPr>
              <a:t>avec </a:t>
            </a:r>
            <a:r>
              <a:rPr lang="fr-FR" dirty="0">
                <a:solidFill>
                  <a:srgbClr val="333333"/>
                </a:solidFill>
                <a:latin typeface="+mn-lt"/>
              </a:rPr>
              <a:t>leurs familles </a:t>
            </a:r>
            <a:r>
              <a:rPr lang="fr-FR" dirty="0" smtClean="0">
                <a:solidFill>
                  <a:srgbClr val="333333"/>
                </a:solidFill>
                <a:latin typeface="+mn-lt"/>
              </a:rPr>
              <a:t>d’accueil</a:t>
            </a:r>
          </a:p>
          <a:p>
            <a:pPr marL="288000" lvl="1" indent="0" algn="just"/>
            <a:r>
              <a:rPr lang="fr-FR" dirty="0">
                <a:solidFill>
                  <a:srgbClr val="333333"/>
                </a:solidFill>
                <a:latin typeface="+mn-lt"/>
              </a:rPr>
              <a:t> Organiser les contacts </a:t>
            </a:r>
            <a:r>
              <a:rPr lang="fr-FR" dirty="0" smtClean="0">
                <a:solidFill>
                  <a:srgbClr val="333333"/>
                </a:solidFill>
                <a:latin typeface="+mn-lt"/>
              </a:rPr>
              <a:t>entre </a:t>
            </a:r>
            <a:r>
              <a:rPr lang="fr-FR" dirty="0">
                <a:solidFill>
                  <a:srgbClr val="333333"/>
                </a:solidFill>
                <a:latin typeface="+mn-lt"/>
              </a:rPr>
              <a:t>les </a:t>
            </a:r>
            <a:r>
              <a:rPr lang="fr-FR" dirty="0" smtClean="0">
                <a:solidFill>
                  <a:srgbClr val="333333"/>
                </a:solidFill>
                <a:latin typeface="+mn-lt"/>
              </a:rPr>
              <a:t>jeunes et leurs </a:t>
            </a:r>
            <a:r>
              <a:rPr lang="fr-FR" dirty="0">
                <a:solidFill>
                  <a:srgbClr val="333333"/>
                </a:solidFill>
                <a:latin typeface="+mn-lt"/>
              </a:rPr>
              <a:t>familles </a:t>
            </a:r>
            <a:r>
              <a:rPr lang="fr-FR" dirty="0" smtClean="0">
                <a:solidFill>
                  <a:srgbClr val="333333"/>
                </a:solidFill>
                <a:latin typeface="+mn-lt"/>
              </a:rPr>
              <a:t>d’accueil</a:t>
            </a:r>
          </a:p>
          <a:p>
            <a:pPr marL="288000" lvl="1" indent="0" algn="just"/>
            <a:r>
              <a:rPr lang="fr-FR" dirty="0" smtClean="0">
                <a:solidFill>
                  <a:srgbClr val="333333"/>
                </a:solidFill>
                <a:latin typeface="+mn-lt"/>
              </a:rPr>
              <a:t> Aide éventuelle aux formalités d’inscription au lycée</a:t>
            </a:r>
            <a:endParaRPr lang="fr-FR" sz="2200" b="1" dirty="0">
              <a:solidFill>
                <a:srgbClr val="333333"/>
              </a:solidFill>
              <a:latin typeface="+mn-lt"/>
            </a:endParaRPr>
          </a:p>
          <a:p>
            <a:pPr marL="0" indent="0" algn="just"/>
            <a:endParaRPr lang="fr-FR" sz="2200" b="1" dirty="0">
              <a:solidFill>
                <a:srgbClr val="333333"/>
              </a:solidFill>
              <a:latin typeface="+mn-lt"/>
            </a:endParaRPr>
          </a:p>
          <a:p>
            <a:pPr marL="0" indent="0" algn="just"/>
            <a:r>
              <a:rPr lang="fr-FR" sz="2200" b="1" dirty="0">
                <a:solidFill>
                  <a:srgbClr val="333333"/>
                </a:solidFill>
                <a:latin typeface="+mn-lt"/>
              </a:rPr>
              <a:t> </a:t>
            </a:r>
            <a:r>
              <a:rPr lang="fr-FR" sz="3600" b="1" u="sng" dirty="0">
                <a:solidFill>
                  <a:srgbClr val="333333"/>
                </a:solidFill>
                <a:latin typeface="+mn-lt"/>
              </a:rPr>
              <a:t>A son arrivée en France :</a:t>
            </a:r>
            <a:r>
              <a:rPr lang="fr-FR" sz="3600" dirty="0">
                <a:solidFill>
                  <a:srgbClr val="333333"/>
                </a:solidFill>
                <a:latin typeface="+mn-lt"/>
              </a:rPr>
              <a:t> </a:t>
            </a:r>
          </a:p>
          <a:p>
            <a:pPr marL="288000" lvl="1" indent="0" algn="just"/>
            <a:r>
              <a:rPr lang="fr-FR" sz="3600" dirty="0">
                <a:solidFill>
                  <a:srgbClr val="333333"/>
                </a:solidFill>
                <a:latin typeface="+mn-lt"/>
              </a:rPr>
              <a:t> </a:t>
            </a:r>
            <a:r>
              <a:rPr lang="fr-FR" dirty="0" smtClean="0">
                <a:solidFill>
                  <a:srgbClr val="333333"/>
                </a:solidFill>
                <a:latin typeface="Calibri"/>
              </a:rPr>
              <a:t>Accueillir le jeune à l’aéroport</a:t>
            </a:r>
            <a:endParaRPr lang="fr-FR" dirty="0">
              <a:solidFill>
                <a:srgbClr val="333333"/>
              </a:solidFill>
              <a:latin typeface="Calibri"/>
            </a:endParaRPr>
          </a:p>
          <a:p>
            <a:pPr marL="0" indent="0" algn="just">
              <a:buNone/>
            </a:pPr>
            <a:endParaRPr lang="fr-FR" sz="2200" dirty="0">
              <a:solidFill>
                <a:srgbClr val="333333"/>
              </a:solidFill>
              <a:latin typeface="+mn-lt"/>
            </a:endParaRPr>
          </a:p>
          <a:p>
            <a:pPr marL="0" indent="0" algn="just">
              <a:buNone/>
            </a:pPr>
            <a:endParaRPr lang="fr-FR" sz="1100" dirty="0">
              <a:solidFill>
                <a:srgbClr val="333333"/>
              </a:solidFill>
              <a:latin typeface="Liberation Serif" pitchFamily="18"/>
            </a:endParaRPr>
          </a:p>
        </p:txBody>
      </p:sp>
    </p:spTree>
    <p:extLst>
      <p:ext uri="{BB962C8B-B14F-4D97-AF65-F5344CB8AC3E}">
        <p14:creationId xmlns:p14="http://schemas.microsoft.com/office/powerpoint/2010/main" val="1796669892"/>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2924402" y="210523"/>
            <a:ext cx="7808912" cy="1146175"/>
          </a:xfrm>
        </p:spPr>
        <p:txBody>
          <a:bodyPr>
            <a:normAutofit/>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fr-FR" sz="4400" dirty="0">
                <a:solidFill>
                  <a:srgbClr val="0066CC"/>
                </a:solidFill>
                <a:latin typeface="Liberation Sans" pitchFamily="34"/>
              </a:rPr>
              <a:t>Rôle du club qui accueille</a:t>
            </a:r>
            <a:r>
              <a:rPr lang="fr-FR" dirty="0" smtClean="0">
                <a:solidFill>
                  <a:srgbClr val="0066CC"/>
                </a:solidFill>
                <a:latin typeface="Liberation Sans" pitchFamily="34"/>
              </a:rPr>
              <a:t/>
            </a:r>
            <a:br>
              <a:rPr lang="fr-FR" dirty="0" smtClean="0">
                <a:solidFill>
                  <a:srgbClr val="0066CC"/>
                </a:solidFill>
                <a:latin typeface="Liberation Sans" pitchFamily="34"/>
              </a:rPr>
            </a:br>
            <a:endParaRPr lang="fr-FR" sz="2200" dirty="0">
              <a:solidFill>
                <a:srgbClr val="0066CC"/>
              </a:solidFill>
              <a:latin typeface="Liberation Sans" pitchFamily="34"/>
            </a:endParaRPr>
          </a:p>
        </p:txBody>
      </p:sp>
      <p:sp>
        <p:nvSpPr>
          <p:cNvPr id="3" name="Espace réservé du texte 2"/>
          <p:cNvSpPr txBox="1">
            <a:spLocks noGrp="1"/>
          </p:cNvSpPr>
          <p:nvPr>
            <p:ph type="body" idx="4294967295"/>
          </p:nvPr>
        </p:nvSpPr>
        <p:spPr>
          <a:xfrm>
            <a:off x="1524000" y="1143001"/>
            <a:ext cx="8870950" cy="5084763"/>
          </a:xfrm>
        </p:spPr>
        <p:txBody>
          <a:bodyPr>
            <a:normAutofit fontScale="92500" lnSpcReduction="10000"/>
          </a:bodyPr>
          <a:lstStyle>
            <a:defPPr marL="504000" marR="0" lvl="0" indent="-432000" algn="l">
              <a:buClr>
                <a:srgbClr val="FF9966"/>
              </a:buClr>
              <a:buSzPct val="75000"/>
              <a:buFont typeface="StarSymbol"/>
              <a:buNone/>
              <a:defRPr lang="fr-FR" sz="3200" b="0" i="0" u="none" strike="noStrike">
                <a:ln>
                  <a:noFill/>
                </a:ln>
                <a:solidFill>
                  <a:srgbClr val="E6E6E6"/>
                </a:solidFill>
                <a:latin typeface="Albany" pitchFamily="34"/>
                <a:ea typeface="HG Mincho Light J" pitchFamily="2"/>
                <a:cs typeface="Arial Unicode MS" pitchFamily="2"/>
              </a:defRPr>
            </a:defPPr>
            <a:lvl1pPr marL="504000" marR="0" lvl="0" indent="-432000" algn="l">
              <a:buClr>
                <a:srgbClr val="FF9966"/>
              </a:buClr>
              <a:buSzPct val="75000"/>
              <a:buFont typeface="StarSymbol"/>
              <a:buChar char="➲"/>
              <a:defRPr lang="fr-FR" sz="3200" b="0" i="0" u="none" strike="noStrike">
                <a:ln>
                  <a:noFill/>
                </a:ln>
                <a:solidFill>
                  <a:srgbClr val="E6E6E6"/>
                </a:solidFill>
                <a:latin typeface="Albany" pitchFamily="34"/>
                <a:ea typeface="HG Mincho Light J" pitchFamily="2"/>
                <a:cs typeface="Arial Unicode MS" pitchFamily="2"/>
              </a:defRPr>
            </a:lvl1pPr>
            <a:lvl2pPr marL="792000" marR="0" lvl="1" indent="-432000" algn="l">
              <a:buClr>
                <a:srgbClr val="FF9966"/>
              </a:buClr>
              <a:buSzPct val="75000"/>
              <a:buFont typeface="StarSymbol"/>
              <a:buChar char="●"/>
              <a:defRPr lang="fr-FR" sz="2800" b="0" i="0" u="none" strike="noStrike">
                <a:ln>
                  <a:noFill/>
                </a:ln>
                <a:solidFill>
                  <a:srgbClr val="E6E6E6"/>
                </a:solidFill>
                <a:latin typeface="Albany" pitchFamily="34"/>
                <a:ea typeface="HG Mincho Light J" pitchFamily="2"/>
                <a:cs typeface="Arial Unicode MS" pitchFamily="2"/>
              </a:defRPr>
            </a:lvl2pPr>
            <a:lvl3pPr marL="1080000" marR="0" lvl="2" indent="-432000" algn="l">
              <a:buClr>
                <a:srgbClr val="FF9966"/>
              </a:buClr>
              <a:buSzPct val="75000"/>
              <a:buFont typeface="StarSymbol"/>
              <a:buChar char="●"/>
              <a:defRPr lang="fr-FR" sz="2400" b="0" i="0" u="none" strike="noStrike">
                <a:ln>
                  <a:noFill/>
                </a:ln>
                <a:solidFill>
                  <a:srgbClr val="E6E6E6"/>
                </a:solidFill>
                <a:latin typeface="Albany" pitchFamily="34"/>
                <a:ea typeface="HG Mincho Light J" pitchFamily="2"/>
                <a:cs typeface="Arial Unicode MS" pitchFamily="2"/>
              </a:defRPr>
            </a:lvl3pPr>
            <a:lvl4pPr marL="1368000" marR="0" lvl="3" indent="-432000" algn="l">
              <a:buClr>
                <a:srgbClr val="FF9966"/>
              </a:buClr>
              <a:buSzPct val="75000"/>
              <a:buFont typeface="StarSymbol"/>
              <a:buChar char="●"/>
              <a:defRPr lang="fr-FR" sz="2000" b="0" i="0" u="none" strike="noStrike">
                <a:ln>
                  <a:noFill/>
                </a:ln>
                <a:solidFill>
                  <a:srgbClr val="E6E6E6"/>
                </a:solidFill>
                <a:latin typeface="Albany" pitchFamily="34"/>
                <a:ea typeface="HG Mincho Light J" pitchFamily="2"/>
                <a:cs typeface="Arial Unicode MS" pitchFamily="2"/>
              </a:defRPr>
            </a:lvl4pPr>
            <a:lvl5pPr marL="1656000" marR="0" lvl="4" indent="-432000" algn="l">
              <a:buClr>
                <a:srgbClr val="FF9966"/>
              </a:buClr>
              <a:buSzPct val="75000"/>
              <a:buFont typeface="StarSymbol"/>
              <a:buChar char="●"/>
              <a:defRPr lang="fr-FR" sz="2000" b="0" i="0" u="none" strike="noStrike">
                <a:ln>
                  <a:noFill/>
                </a:ln>
                <a:solidFill>
                  <a:srgbClr val="99CCFF"/>
                </a:solidFill>
                <a:latin typeface="Albany" pitchFamily="18"/>
                <a:ea typeface="HG Mincho Light J" pitchFamily="2"/>
                <a:cs typeface="Arial Unicode MS" pitchFamily="2"/>
              </a:defRPr>
            </a:lvl5pPr>
            <a:lvl6pPr marL="1944000" marR="0" lvl="5" indent="-432000" algn="l">
              <a:buClr>
                <a:srgbClr val="FF9966"/>
              </a:buClr>
              <a:buSzPct val="75000"/>
              <a:buFont typeface="StarSymbol"/>
              <a:buChar char="●"/>
              <a:defRPr lang="fr-FR" sz="2000" b="0" i="0" u="none" strike="noStrike">
                <a:ln>
                  <a:noFill/>
                </a:ln>
                <a:solidFill>
                  <a:srgbClr val="99CCFF"/>
                </a:solidFill>
                <a:latin typeface="Albany" pitchFamily="18"/>
                <a:ea typeface="HG Mincho Light J" pitchFamily="2"/>
                <a:cs typeface="Arial Unicode MS" pitchFamily="2"/>
              </a:defRPr>
            </a:lvl6pPr>
            <a:lvl7pPr marL="2232000" marR="0" lvl="6" indent="-432000" algn="l">
              <a:buClr>
                <a:srgbClr val="FF9966"/>
              </a:buClr>
              <a:buSzPct val="75000"/>
              <a:buFont typeface="StarSymbol"/>
              <a:buChar char="●"/>
              <a:defRPr lang="fr-FR" sz="2000" b="0" i="0" u="none" strike="noStrike">
                <a:ln>
                  <a:noFill/>
                </a:ln>
                <a:solidFill>
                  <a:srgbClr val="99CCFF"/>
                </a:solidFill>
                <a:latin typeface="Albany" pitchFamily="18"/>
                <a:ea typeface="HG Mincho Light J" pitchFamily="2"/>
                <a:cs typeface="Arial Unicode MS" pitchFamily="2"/>
              </a:defRPr>
            </a:lvl7pPr>
            <a:lvl8pPr marL="2520000" marR="0" lvl="7" indent="-432000" algn="l">
              <a:buClr>
                <a:srgbClr val="FF9966"/>
              </a:buClr>
              <a:buSzPct val="75000"/>
              <a:buFont typeface="StarSymbol"/>
              <a:buChar char="●"/>
              <a:defRPr lang="fr-FR" sz="2000" b="0" i="0" u="none" strike="noStrike">
                <a:ln>
                  <a:noFill/>
                </a:ln>
                <a:solidFill>
                  <a:srgbClr val="99CCFF"/>
                </a:solidFill>
                <a:latin typeface="Albany" pitchFamily="18"/>
                <a:ea typeface="HG Mincho Light J" pitchFamily="2"/>
                <a:cs typeface="Arial Unicode MS" pitchFamily="2"/>
              </a:defRPr>
            </a:lvl8pPr>
            <a:lvl9pPr marL="2808000" marR="0" lvl="8" indent="-432000" algn="l">
              <a:buClr>
                <a:srgbClr val="FF9966"/>
              </a:buClr>
              <a:buSzPct val="75000"/>
              <a:buFont typeface="StarSymbol"/>
              <a:buChar char="●"/>
              <a:defRPr lang="fr-FR" sz="2000" b="0" i="0" u="none" strike="noStrike">
                <a:ln>
                  <a:noFill/>
                </a:ln>
                <a:solidFill>
                  <a:srgbClr val="99CCFF"/>
                </a:solidFill>
                <a:latin typeface="Albany" pitchFamily="18"/>
                <a:ea typeface="HG Mincho Light J" pitchFamily="2"/>
                <a:cs typeface="Arial Unicode MS" pitchFamily="2"/>
              </a:defRPr>
            </a:lvl9pPr>
          </a:lstStyle>
          <a:p>
            <a:pPr marL="0" indent="0" algn="just">
              <a:buNone/>
            </a:pPr>
            <a:endParaRPr lang="fr-FR" sz="100" dirty="0">
              <a:solidFill>
                <a:srgbClr val="333333"/>
              </a:solidFill>
              <a:latin typeface="+mn-lt"/>
            </a:endParaRPr>
          </a:p>
          <a:p>
            <a:pPr marL="0" indent="0" algn="just"/>
            <a:r>
              <a:rPr lang="fr-FR" sz="2200" dirty="0">
                <a:solidFill>
                  <a:srgbClr val="333333"/>
                </a:solidFill>
                <a:latin typeface="+mn-lt"/>
              </a:rPr>
              <a:t> </a:t>
            </a:r>
            <a:r>
              <a:rPr lang="fr-FR" sz="3600" b="1" u="sng" dirty="0">
                <a:solidFill>
                  <a:srgbClr val="333333"/>
                </a:solidFill>
                <a:latin typeface="+mn-lt"/>
              </a:rPr>
              <a:t>Durant son séjour en France :</a:t>
            </a:r>
          </a:p>
          <a:p>
            <a:pPr marL="288000" lvl="1" indent="0" algn="just"/>
            <a:r>
              <a:rPr lang="fr-FR" sz="1800" dirty="0">
                <a:solidFill>
                  <a:srgbClr val="333333"/>
                </a:solidFill>
                <a:latin typeface="+mn-lt"/>
              </a:rPr>
              <a:t> </a:t>
            </a:r>
            <a:r>
              <a:rPr lang="fr-FR" dirty="0">
                <a:solidFill>
                  <a:srgbClr val="333333"/>
                </a:solidFill>
                <a:latin typeface="+mn-lt"/>
              </a:rPr>
              <a:t>Veiller à sa sécurité pendant son séjour</a:t>
            </a:r>
            <a:endParaRPr lang="fr-FR" dirty="0" smtClean="0">
              <a:solidFill>
                <a:srgbClr val="333333"/>
              </a:solidFill>
              <a:latin typeface="+mn-lt"/>
            </a:endParaRPr>
          </a:p>
          <a:p>
            <a:pPr marL="288000" lvl="1" indent="0" algn="just"/>
            <a:r>
              <a:rPr lang="fr-FR" b="1" dirty="0" smtClean="0">
                <a:solidFill>
                  <a:srgbClr val="333333"/>
                </a:solidFill>
                <a:latin typeface="+mn-lt"/>
              </a:rPr>
              <a:t> L’accueillir </a:t>
            </a:r>
            <a:r>
              <a:rPr lang="fr-FR" b="1" dirty="0">
                <a:solidFill>
                  <a:srgbClr val="333333"/>
                </a:solidFill>
                <a:latin typeface="+mn-lt"/>
              </a:rPr>
              <a:t>régulièrement au sein du </a:t>
            </a:r>
            <a:r>
              <a:rPr lang="fr-FR" b="1" dirty="0" smtClean="0">
                <a:solidFill>
                  <a:srgbClr val="333333"/>
                </a:solidFill>
                <a:latin typeface="+mn-lt"/>
              </a:rPr>
              <a:t>club</a:t>
            </a:r>
            <a:endParaRPr lang="fr-FR" dirty="0">
              <a:solidFill>
                <a:srgbClr val="333333"/>
              </a:solidFill>
              <a:latin typeface="+mn-lt"/>
            </a:endParaRPr>
          </a:p>
          <a:p>
            <a:pPr marL="288000" lvl="1" indent="0" algn="just"/>
            <a:r>
              <a:rPr lang="fr-FR" dirty="0">
                <a:solidFill>
                  <a:srgbClr val="333333"/>
                </a:solidFill>
                <a:latin typeface="+mn-lt"/>
              </a:rPr>
              <a:t> Garder le contact avec chaque famille </a:t>
            </a:r>
            <a:r>
              <a:rPr lang="fr-FR" dirty="0" smtClean="0">
                <a:solidFill>
                  <a:srgbClr val="333333"/>
                </a:solidFill>
                <a:latin typeface="+mn-lt"/>
              </a:rPr>
              <a:t>d’accueil</a:t>
            </a:r>
          </a:p>
          <a:p>
            <a:pPr marL="288000" lvl="1" indent="0" algn="just"/>
            <a:r>
              <a:rPr lang="fr-FR" dirty="0">
                <a:solidFill>
                  <a:srgbClr val="333333"/>
                </a:solidFill>
                <a:latin typeface="+mn-lt"/>
              </a:rPr>
              <a:t> Participer aux réunions de formation et aux activités du YEP</a:t>
            </a:r>
          </a:p>
          <a:p>
            <a:pPr marL="0" indent="0" algn="just">
              <a:buNone/>
            </a:pPr>
            <a:endParaRPr lang="fr-FR" sz="1800" dirty="0">
              <a:solidFill>
                <a:srgbClr val="333333"/>
              </a:solidFill>
              <a:latin typeface="+mn-lt"/>
            </a:endParaRPr>
          </a:p>
          <a:p>
            <a:pPr marL="0" indent="0" algn="just">
              <a:buNone/>
            </a:pPr>
            <a:r>
              <a:rPr lang="fr-FR" sz="3600" b="1" i="1" dirty="0">
                <a:solidFill>
                  <a:srgbClr val="0066CC"/>
                </a:solidFill>
                <a:latin typeface="+mn-lt"/>
              </a:rPr>
              <a:t>Et en plus pour l’échange scolaire d’1 an :</a:t>
            </a:r>
            <a:endParaRPr lang="fr-FR" sz="3600" b="1" i="1" dirty="0">
              <a:solidFill>
                <a:srgbClr val="333333"/>
              </a:solidFill>
              <a:latin typeface="+mn-lt"/>
            </a:endParaRPr>
          </a:p>
          <a:p>
            <a:pPr marL="0" indent="0" algn="just"/>
            <a:r>
              <a:rPr lang="fr-FR" sz="2200" dirty="0">
                <a:solidFill>
                  <a:srgbClr val="333333"/>
                </a:solidFill>
                <a:latin typeface="+mn-lt"/>
              </a:rPr>
              <a:t> </a:t>
            </a:r>
            <a:r>
              <a:rPr lang="fr-FR" sz="2800" b="1" u="sng" dirty="0">
                <a:solidFill>
                  <a:srgbClr val="333333"/>
                </a:solidFill>
                <a:latin typeface="+mn-lt"/>
              </a:rPr>
              <a:t>familles d’accueil :</a:t>
            </a:r>
            <a:r>
              <a:rPr lang="fr-FR" sz="2800" b="1" dirty="0">
                <a:solidFill>
                  <a:srgbClr val="333333"/>
                </a:solidFill>
                <a:latin typeface="+mn-lt"/>
              </a:rPr>
              <a:t> </a:t>
            </a:r>
            <a:r>
              <a:rPr lang="fr-FR" sz="2800" dirty="0">
                <a:solidFill>
                  <a:srgbClr val="333333"/>
                </a:solidFill>
                <a:latin typeface="+mn-lt"/>
              </a:rPr>
              <a:t>Faire des entretiens avec et les sélectionner</a:t>
            </a:r>
          </a:p>
          <a:p>
            <a:pPr marL="0" indent="0" algn="just"/>
            <a:r>
              <a:rPr lang="fr-FR" sz="2800" dirty="0">
                <a:solidFill>
                  <a:srgbClr val="333333"/>
                </a:solidFill>
                <a:latin typeface="+mn-lt"/>
              </a:rPr>
              <a:t> </a:t>
            </a:r>
            <a:r>
              <a:rPr lang="fr-FR" sz="2800" b="1" u="sng" dirty="0">
                <a:solidFill>
                  <a:srgbClr val="333333"/>
                </a:solidFill>
                <a:latin typeface="+mn-lt"/>
              </a:rPr>
              <a:t>au jeune :</a:t>
            </a:r>
            <a:r>
              <a:rPr lang="fr-FR" sz="2800" b="1" dirty="0">
                <a:solidFill>
                  <a:srgbClr val="333333"/>
                </a:solidFill>
                <a:latin typeface="+mn-lt"/>
              </a:rPr>
              <a:t> </a:t>
            </a:r>
            <a:r>
              <a:rPr lang="fr-FR" sz="2800" dirty="0">
                <a:solidFill>
                  <a:srgbClr val="333333"/>
                </a:solidFill>
                <a:latin typeface="+mn-lt"/>
              </a:rPr>
              <a:t>lui verser chaque début de mois une allocation de 60€</a:t>
            </a:r>
          </a:p>
          <a:p>
            <a:pPr marL="0" indent="0" algn="just"/>
            <a:endParaRPr lang="fr-FR" sz="2800" dirty="0">
              <a:solidFill>
                <a:srgbClr val="333333"/>
              </a:solidFill>
              <a:latin typeface="Liberation Serif" pitchFamily="18"/>
            </a:endParaRPr>
          </a:p>
        </p:txBody>
      </p:sp>
    </p:spTree>
    <p:extLst>
      <p:ext uri="{BB962C8B-B14F-4D97-AF65-F5344CB8AC3E}">
        <p14:creationId xmlns:p14="http://schemas.microsoft.com/office/powerpoint/2010/main" val="1631353659"/>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524001" y="257175"/>
            <a:ext cx="8943975" cy="1144588"/>
          </a:xfrm>
        </p:spPr>
        <p:txBody>
          <a:bodyPr>
            <a:normAutofit fontScale="90000"/>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fr-FR" sz="4000" dirty="0">
                <a:solidFill>
                  <a:srgbClr val="0066CC"/>
                </a:solidFill>
                <a:latin typeface="Liberation Sans" pitchFamily="34"/>
              </a:rPr>
              <a:t/>
            </a:r>
            <a:br>
              <a:rPr lang="fr-FR" sz="4000" dirty="0">
                <a:solidFill>
                  <a:srgbClr val="0066CC"/>
                </a:solidFill>
                <a:latin typeface="Liberation Sans" pitchFamily="34"/>
              </a:rPr>
            </a:br>
            <a:r>
              <a:rPr lang="fr-FR" sz="4000" dirty="0">
                <a:solidFill>
                  <a:srgbClr val="0066CC"/>
                </a:solidFill>
                <a:latin typeface="Liberation Sans" pitchFamily="34"/>
              </a:rPr>
              <a:t/>
            </a:r>
            <a:br>
              <a:rPr lang="fr-FR" sz="4000" dirty="0">
                <a:solidFill>
                  <a:srgbClr val="0066CC"/>
                </a:solidFill>
                <a:latin typeface="Liberation Sans" pitchFamily="34"/>
              </a:rPr>
            </a:br>
            <a:r>
              <a:rPr lang="fr-FR" sz="4000" dirty="0">
                <a:solidFill>
                  <a:srgbClr val="0066CC"/>
                </a:solidFill>
                <a:latin typeface="Liberation Sans" pitchFamily="34"/>
              </a:rPr>
              <a:t>Le Président d’un club qui souhaite participer au Youth Exchange Program (YEP) doit :</a:t>
            </a:r>
          </a:p>
        </p:txBody>
      </p:sp>
      <p:sp>
        <p:nvSpPr>
          <p:cNvPr id="3" name="Espace réservé du texte 2"/>
          <p:cNvSpPr txBox="1">
            <a:spLocks noGrp="1"/>
          </p:cNvSpPr>
          <p:nvPr>
            <p:ph type="body" idx="4294967295"/>
          </p:nvPr>
        </p:nvSpPr>
        <p:spPr>
          <a:xfrm>
            <a:off x="1524001" y="1498601"/>
            <a:ext cx="8943975" cy="4608513"/>
          </a:xfrm>
        </p:spPr>
        <p:txBody>
          <a:bodyPr>
            <a:normAutofit fontScale="92500" lnSpcReduction="20000"/>
          </a:bodyPr>
          <a:lstStyle>
            <a:defPPr marL="504000" marR="0" lvl="0" indent="-432000" algn="l">
              <a:buClr>
                <a:srgbClr val="FF9966"/>
              </a:buClr>
              <a:buSzPct val="75000"/>
              <a:buFont typeface="StarSymbol"/>
              <a:buNone/>
              <a:defRPr lang="fr-FR" sz="3200" b="0" i="0" u="none" strike="noStrike">
                <a:ln>
                  <a:noFill/>
                </a:ln>
                <a:solidFill>
                  <a:srgbClr val="E6E6E6"/>
                </a:solidFill>
                <a:latin typeface="Albany" pitchFamily="34"/>
                <a:ea typeface="HG Mincho Light J" pitchFamily="2"/>
                <a:cs typeface="Arial Unicode MS" pitchFamily="2"/>
              </a:defRPr>
            </a:defPPr>
            <a:lvl1pPr marL="504000" marR="0" lvl="0" indent="-432000" algn="l">
              <a:buClr>
                <a:srgbClr val="FF9966"/>
              </a:buClr>
              <a:buSzPct val="75000"/>
              <a:buFont typeface="StarSymbol"/>
              <a:buChar char="➲"/>
              <a:defRPr lang="fr-FR" sz="3200" b="0" i="0" u="none" strike="noStrike">
                <a:ln>
                  <a:noFill/>
                </a:ln>
                <a:solidFill>
                  <a:srgbClr val="E6E6E6"/>
                </a:solidFill>
                <a:latin typeface="Albany" pitchFamily="34"/>
                <a:ea typeface="HG Mincho Light J" pitchFamily="2"/>
                <a:cs typeface="Arial Unicode MS" pitchFamily="2"/>
              </a:defRPr>
            </a:lvl1pPr>
            <a:lvl2pPr marL="792000" marR="0" lvl="1" indent="-432000" algn="l">
              <a:buClr>
                <a:srgbClr val="FF9966"/>
              </a:buClr>
              <a:buSzPct val="75000"/>
              <a:buFont typeface="StarSymbol"/>
              <a:buChar char="●"/>
              <a:defRPr lang="fr-FR" sz="2800" b="0" i="0" u="none" strike="noStrike">
                <a:ln>
                  <a:noFill/>
                </a:ln>
                <a:solidFill>
                  <a:srgbClr val="E6E6E6"/>
                </a:solidFill>
                <a:latin typeface="Albany" pitchFamily="34"/>
                <a:ea typeface="HG Mincho Light J" pitchFamily="2"/>
                <a:cs typeface="Arial Unicode MS" pitchFamily="2"/>
              </a:defRPr>
            </a:lvl2pPr>
            <a:lvl3pPr marL="1080000" marR="0" lvl="2" indent="-432000" algn="l">
              <a:buClr>
                <a:srgbClr val="FF9966"/>
              </a:buClr>
              <a:buSzPct val="75000"/>
              <a:buFont typeface="StarSymbol"/>
              <a:buChar char="●"/>
              <a:defRPr lang="fr-FR" sz="2400" b="0" i="0" u="none" strike="noStrike">
                <a:ln>
                  <a:noFill/>
                </a:ln>
                <a:solidFill>
                  <a:srgbClr val="E6E6E6"/>
                </a:solidFill>
                <a:latin typeface="Albany" pitchFamily="34"/>
                <a:ea typeface="HG Mincho Light J" pitchFamily="2"/>
                <a:cs typeface="Arial Unicode MS" pitchFamily="2"/>
              </a:defRPr>
            </a:lvl3pPr>
            <a:lvl4pPr marL="1368000" marR="0" lvl="3" indent="-432000" algn="l">
              <a:buClr>
                <a:srgbClr val="FF9966"/>
              </a:buClr>
              <a:buSzPct val="75000"/>
              <a:buFont typeface="StarSymbol"/>
              <a:buChar char="●"/>
              <a:defRPr lang="fr-FR" sz="2000" b="0" i="0" u="none" strike="noStrike">
                <a:ln>
                  <a:noFill/>
                </a:ln>
                <a:solidFill>
                  <a:srgbClr val="E6E6E6"/>
                </a:solidFill>
                <a:latin typeface="Albany" pitchFamily="34"/>
                <a:ea typeface="HG Mincho Light J" pitchFamily="2"/>
                <a:cs typeface="Arial Unicode MS" pitchFamily="2"/>
              </a:defRPr>
            </a:lvl4pPr>
            <a:lvl5pPr marL="1656000" marR="0" lvl="4" indent="-432000" algn="l">
              <a:buClr>
                <a:srgbClr val="FF9966"/>
              </a:buClr>
              <a:buSzPct val="75000"/>
              <a:buFont typeface="StarSymbol"/>
              <a:buChar char="●"/>
              <a:defRPr lang="fr-FR" sz="2000" b="0" i="0" u="none" strike="noStrike">
                <a:ln>
                  <a:noFill/>
                </a:ln>
                <a:solidFill>
                  <a:srgbClr val="99CCFF"/>
                </a:solidFill>
                <a:latin typeface="Albany" pitchFamily="18"/>
                <a:ea typeface="HG Mincho Light J" pitchFamily="2"/>
                <a:cs typeface="Arial Unicode MS" pitchFamily="2"/>
              </a:defRPr>
            </a:lvl5pPr>
            <a:lvl6pPr marL="1944000" marR="0" lvl="5" indent="-432000" algn="l">
              <a:buClr>
                <a:srgbClr val="FF9966"/>
              </a:buClr>
              <a:buSzPct val="75000"/>
              <a:buFont typeface="StarSymbol"/>
              <a:buChar char="●"/>
              <a:defRPr lang="fr-FR" sz="2000" b="0" i="0" u="none" strike="noStrike">
                <a:ln>
                  <a:noFill/>
                </a:ln>
                <a:solidFill>
                  <a:srgbClr val="99CCFF"/>
                </a:solidFill>
                <a:latin typeface="Albany" pitchFamily="18"/>
                <a:ea typeface="HG Mincho Light J" pitchFamily="2"/>
                <a:cs typeface="Arial Unicode MS" pitchFamily="2"/>
              </a:defRPr>
            </a:lvl6pPr>
            <a:lvl7pPr marL="2232000" marR="0" lvl="6" indent="-432000" algn="l">
              <a:buClr>
                <a:srgbClr val="FF9966"/>
              </a:buClr>
              <a:buSzPct val="75000"/>
              <a:buFont typeface="StarSymbol"/>
              <a:buChar char="●"/>
              <a:defRPr lang="fr-FR" sz="2000" b="0" i="0" u="none" strike="noStrike">
                <a:ln>
                  <a:noFill/>
                </a:ln>
                <a:solidFill>
                  <a:srgbClr val="99CCFF"/>
                </a:solidFill>
                <a:latin typeface="Albany" pitchFamily="18"/>
                <a:ea typeface="HG Mincho Light J" pitchFamily="2"/>
                <a:cs typeface="Arial Unicode MS" pitchFamily="2"/>
              </a:defRPr>
            </a:lvl7pPr>
            <a:lvl8pPr marL="2520000" marR="0" lvl="7" indent="-432000" algn="l">
              <a:buClr>
                <a:srgbClr val="FF9966"/>
              </a:buClr>
              <a:buSzPct val="75000"/>
              <a:buFont typeface="StarSymbol"/>
              <a:buChar char="●"/>
              <a:defRPr lang="fr-FR" sz="2000" b="0" i="0" u="none" strike="noStrike">
                <a:ln>
                  <a:noFill/>
                </a:ln>
                <a:solidFill>
                  <a:srgbClr val="99CCFF"/>
                </a:solidFill>
                <a:latin typeface="Albany" pitchFamily="18"/>
                <a:ea typeface="HG Mincho Light J" pitchFamily="2"/>
                <a:cs typeface="Arial Unicode MS" pitchFamily="2"/>
              </a:defRPr>
            </a:lvl8pPr>
            <a:lvl9pPr marL="2808000" marR="0" lvl="8" indent="-432000" algn="l">
              <a:buClr>
                <a:srgbClr val="FF9966"/>
              </a:buClr>
              <a:buSzPct val="75000"/>
              <a:buFont typeface="StarSymbol"/>
              <a:buChar char="●"/>
              <a:defRPr lang="fr-FR" sz="2000" b="0" i="0" u="none" strike="noStrike">
                <a:ln>
                  <a:noFill/>
                </a:ln>
                <a:solidFill>
                  <a:srgbClr val="99CCFF"/>
                </a:solidFill>
                <a:latin typeface="Albany" pitchFamily="18"/>
                <a:ea typeface="HG Mincho Light J" pitchFamily="2"/>
                <a:cs typeface="Arial Unicode MS" pitchFamily="2"/>
              </a:defRPr>
            </a:lvl9pPr>
          </a:lstStyle>
          <a:p>
            <a:pPr marL="775652" lvl="3" indent="0" algn="just">
              <a:buNone/>
            </a:pPr>
            <a:r>
              <a:rPr lang="fr-FR" sz="1500" dirty="0">
                <a:solidFill>
                  <a:srgbClr val="333333"/>
                </a:solidFill>
                <a:latin typeface="+mn-lt"/>
              </a:rPr>
              <a:t> </a:t>
            </a:r>
            <a:endParaRPr lang="fr-FR" sz="2200" dirty="0">
              <a:solidFill>
                <a:srgbClr val="333333"/>
              </a:solidFill>
              <a:latin typeface="+mn-lt"/>
            </a:endParaRPr>
          </a:p>
          <a:p>
            <a:pPr marL="0" indent="0" algn="just"/>
            <a:endParaRPr lang="fr-FR" sz="2200" dirty="0">
              <a:solidFill>
                <a:srgbClr val="333333"/>
              </a:solidFill>
              <a:latin typeface="+mn-lt"/>
            </a:endParaRPr>
          </a:p>
          <a:p>
            <a:pPr marL="0" indent="0" algn="just"/>
            <a:endParaRPr lang="fr-FR" sz="2200" dirty="0">
              <a:solidFill>
                <a:srgbClr val="333333"/>
              </a:solidFill>
              <a:latin typeface="+mn-lt"/>
            </a:endParaRPr>
          </a:p>
          <a:p>
            <a:pPr marL="0" indent="0" algn="just"/>
            <a:endParaRPr lang="fr-FR" sz="2200" dirty="0">
              <a:solidFill>
                <a:srgbClr val="333333"/>
              </a:solidFill>
              <a:latin typeface="+mn-lt"/>
            </a:endParaRPr>
          </a:p>
          <a:p>
            <a:pPr marL="0" indent="0" algn="just"/>
            <a:endParaRPr lang="fr-FR" sz="2200" dirty="0">
              <a:solidFill>
                <a:srgbClr val="333333"/>
              </a:solidFill>
              <a:latin typeface="+mn-lt"/>
            </a:endParaRPr>
          </a:p>
          <a:p>
            <a:pPr marL="0" indent="0" algn="just"/>
            <a:endParaRPr lang="fr-FR" sz="2200" dirty="0">
              <a:solidFill>
                <a:srgbClr val="333333"/>
              </a:solidFill>
              <a:latin typeface="+mn-lt"/>
            </a:endParaRPr>
          </a:p>
          <a:p>
            <a:pPr marL="0" indent="0" algn="just"/>
            <a:endParaRPr lang="fr-FR" sz="2200" dirty="0">
              <a:solidFill>
                <a:srgbClr val="333333"/>
              </a:solidFill>
              <a:latin typeface="+mn-lt"/>
            </a:endParaRPr>
          </a:p>
          <a:p>
            <a:pPr marL="0" indent="0" algn="just"/>
            <a:r>
              <a:rPr lang="fr-FR" sz="2200" dirty="0">
                <a:solidFill>
                  <a:srgbClr val="333333"/>
                </a:solidFill>
                <a:latin typeface="+mn-lt"/>
              </a:rPr>
              <a:t> </a:t>
            </a:r>
            <a:r>
              <a:rPr lang="fr-FR" sz="3600" dirty="0">
                <a:solidFill>
                  <a:srgbClr val="333333"/>
                </a:solidFill>
                <a:latin typeface="+mn-lt"/>
              </a:rPr>
              <a:t>Nommer un conseiller de jeune, en prenant l’avis du YEO, pour chaque jeune accueilli </a:t>
            </a:r>
          </a:p>
          <a:p>
            <a:pPr marL="0" indent="0" algn="just"/>
            <a:endParaRPr lang="fr-FR" sz="1500" dirty="0">
              <a:solidFill>
                <a:srgbClr val="333333"/>
              </a:solidFill>
              <a:latin typeface="+mn-lt"/>
            </a:endParaRPr>
          </a:p>
          <a:p>
            <a:pPr marL="775652" lvl="3" indent="0" algn="just"/>
            <a:r>
              <a:rPr lang="fr-FR" sz="1500" dirty="0">
                <a:solidFill>
                  <a:srgbClr val="333333"/>
                </a:solidFill>
                <a:latin typeface="+mn-lt"/>
              </a:rPr>
              <a:t> Pas le Yeo, ni le président</a:t>
            </a:r>
          </a:p>
          <a:p>
            <a:pPr marL="775652" lvl="3" indent="0" algn="just"/>
            <a:r>
              <a:rPr lang="fr-FR" sz="1500" dirty="0">
                <a:solidFill>
                  <a:srgbClr val="333333"/>
                </a:solidFill>
                <a:latin typeface="+mn-lt"/>
              </a:rPr>
              <a:t> </a:t>
            </a:r>
            <a:r>
              <a:rPr lang="fr-FR" sz="1500" dirty="0" smtClean="0">
                <a:solidFill>
                  <a:srgbClr val="333333"/>
                </a:solidFill>
                <a:latin typeface="+mn-lt"/>
              </a:rPr>
              <a:t>Peut </a:t>
            </a:r>
            <a:r>
              <a:rPr lang="fr-FR" sz="1500" dirty="0">
                <a:solidFill>
                  <a:srgbClr val="333333"/>
                </a:solidFill>
                <a:latin typeface="+mn-lt"/>
              </a:rPr>
              <a:t>être un conjoint</a:t>
            </a:r>
          </a:p>
          <a:p>
            <a:pPr marL="775652" lvl="3" indent="0" algn="just"/>
            <a:r>
              <a:rPr lang="fr-FR" sz="1500" dirty="0">
                <a:solidFill>
                  <a:srgbClr val="333333"/>
                </a:solidFill>
                <a:latin typeface="+mn-lt"/>
              </a:rPr>
              <a:t> De même sexe</a:t>
            </a:r>
            <a:endParaRPr lang="fr-FR" dirty="0">
              <a:solidFill>
                <a:srgbClr val="333333"/>
              </a:solidFill>
              <a:latin typeface="+mn-lt"/>
            </a:endParaRPr>
          </a:p>
        </p:txBody>
      </p:sp>
    </p:spTree>
    <p:extLst>
      <p:ext uri="{BB962C8B-B14F-4D97-AF65-F5344CB8AC3E}">
        <p14:creationId xmlns:p14="http://schemas.microsoft.com/office/powerpoint/2010/main" val="3400809339"/>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2_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3_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4_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5_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6_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7_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8_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TotalTime>
  <Words>812</Words>
  <Application>Microsoft Office PowerPoint</Application>
  <PresentationFormat>Grand écran</PresentationFormat>
  <Paragraphs>160</Paragraphs>
  <Slides>10</Slides>
  <Notes>8</Notes>
  <HiddenSlides>0</HiddenSlides>
  <MMClips>0</MMClips>
  <ScaleCrop>false</ScaleCrop>
  <HeadingPairs>
    <vt:vector size="6" baseType="variant">
      <vt:variant>
        <vt:lpstr>Polices utilisées</vt:lpstr>
      </vt:variant>
      <vt:variant>
        <vt:i4>23</vt:i4>
      </vt:variant>
      <vt:variant>
        <vt:lpstr>Thème</vt:lpstr>
      </vt:variant>
      <vt:variant>
        <vt:i4>10</vt:i4>
      </vt:variant>
      <vt:variant>
        <vt:lpstr>Titres des diapositives</vt:lpstr>
      </vt:variant>
      <vt:variant>
        <vt:i4>10</vt:i4>
      </vt:variant>
    </vt:vector>
  </HeadingPairs>
  <TitlesOfParts>
    <vt:vector size="43" baseType="lpstr">
      <vt:lpstr>Arial Unicode MS</vt:lpstr>
      <vt:lpstr>MS Mincho</vt:lpstr>
      <vt:lpstr>ＭＳ Ｐゴシック</vt:lpstr>
      <vt:lpstr>Albany</vt:lpstr>
      <vt:lpstr>Arial</vt:lpstr>
      <vt:lpstr>Arial Narrow</vt:lpstr>
      <vt:lpstr>Arial Narrow Bold</vt:lpstr>
      <vt:lpstr>Calibri</vt:lpstr>
      <vt:lpstr>Cambria</vt:lpstr>
      <vt:lpstr>Candara</vt:lpstr>
      <vt:lpstr>Eras Demi ITC</vt:lpstr>
      <vt:lpstr>Eras Medium ITC</vt:lpstr>
      <vt:lpstr>HG Mincho Light J</vt:lpstr>
      <vt:lpstr>Liberation Sans</vt:lpstr>
      <vt:lpstr>Liberation Serif</vt:lpstr>
      <vt:lpstr>Lucida Sans Unicode</vt:lpstr>
      <vt:lpstr>Open Sans</vt:lpstr>
      <vt:lpstr>StarSymbol</vt:lpstr>
      <vt:lpstr>Times New Roman</vt:lpstr>
      <vt:lpstr>Verdana</vt:lpstr>
      <vt:lpstr>Wingdings</vt:lpstr>
      <vt:lpstr>Wingdings 2</vt:lpstr>
      <vt:lpstr>Wingdings 3</vt:lpstr>
      <vt:lpstr>Rotonde</vt:lpstr>
      <vt:lpstr>1_Rotonde</vt:lpstr>
      <vt:lpstr>2_Rotonde</vt:lpstr>
      <vt:lpstr>3_Rotonde</vt:lpstr>
      <vt:lpstr>4_Rotonde</vt:lpstr>
      <vt:lpstr>5_Rotonde</vt:lpstr>
      <vt:lpstr>6_Rotonde</vt:lpstr>
      <vt:lpstr>7_Rotonde</vt:lpstr>
      <vt:lpstr>8_Rotonde</vt:lpstr>
      <vt:lpstr>1_Thème Office</vt:lpstr>
      <vt:lpstr>Présentation PowerPoint</vt:lpstr>
      <vt:lpstr>Présentation PowerPoint</vt:lpstr>
      <vt:lpstr>Présentation PowerPoint</vt:lpstr>
      <vt:lpstr>Présentation PowerPoint</vt:lpstr>
      <vt:lpstr>Présentation PowerPoint</vt:lpstr>
      <vt:lpstr>Rôle du club qui parraine</vt:lpstr>
      <vt:lpstr>Rôle du club qui accueille </vt:lpstr>
      <vt:lpstr>Rôle du club qui accueille </vt:lpstr>
      <vt:lpstr>  Le Président d’un club qui souhaite participer au Youth Exchange Program (YEP) doit :</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Utilisateur</cp:lastModifiedBy>
  <cp:revision>9</cp:revision>
  <dcterms:created xsi:type="dcterms:W3CDTF">2016-04-14T17:46:29Z</dcterms:created>
  <dcterms:modified xsi:type="dcterms:W3CDTF">2016-04-15T17:37:28Z</dcterms:modified>
</cp:coreProperties>
</file>